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sldIdLst>
    <p:sldId id="256" r:id="rId2"/>
    <p:sldId id="259" r:id="rId3"/>
    <p:sldId id="260" r:id="rId4"/>
    <p:sldId id="262" r:id="rId5"/>
    <p:sldId id="261" r:id="rId6"/>
    <p:sldId id="258" r:id="rId7"/>
    <p:sldId id="264" r:id="rId8"/>
    <p:sldId id="263" r:id="rId9"/>
    <p:sldId id="268" r:id="rId10"/>
    <p:sldId id="267" r:id="rId11"/>
    <p:sldId id="266"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la Feenstra" userId="dba65d62-8bc1-40dd-a332-8fb360db2479" providerId="ADAL" clId="{68EB18B1-143F-44D0-A0CF-B46C8E1EF0EF}"/>
    <pc:docChg chg="undo custSel addSld delSld modSld">
      <pc:chgData name="Kayla Feenstra" userId="dba65d62-8bc1-40dd-a332-8fb360db2479" providerId="ADAL" clId="{68EB18B1-143F-44D0-A0CF-B46C8E1EF0EF}" dt="2024-01-19T22:11:40.609" v="1959" actId="20577"/>
      <pc:docMkLst>
        <pc:docMk/>
      </pc:docMkLst>
      <pc:sldChg chg="modSp mod">
        <pc:chgData name="Kayla Feenstra" userId="dba65d62-8bc1-40dd-a332-8fb360db2479" providerId="ADAL" clId="{68EB18B1-143F-44D0-A0CF-B46C8E1EF0EF}" dt="2024-01-17T19:19:26.020" v="1181" actId="1076"/>
        <pc:sldMkLst>
          <pc:docMk/>
          <pc:sldMk cId="1375241147" sldId="256"/>
        </pc:sldMkLst>
        <pc:spChg chg="mod">
          <ac:chgData name="Kayla Feenstra" userId="dba65d62-8bc1-40dd-a332-8fb360db2479" providerId="ADAL" clId="{68EB18B1-143F-44D0-A0CF-B46C8E1EF0EF}" dt="2024-01-17T19:19:05.988" v="1180" actId="20577"/>
          <ac:spMkLst>
            <pc:docMk/>
            <pc:sldMk cId="1375241147" sldId="256"/>
            <ac:spMk id="2" creationId="{1816CA41-80DA-5B42-1D8B-DD36947C68E0}"/>
          </ac:spMkLst>
        </pc:spChg>
        <pc:spChg chg="mod">
          <ac:chgData name="Kayla Feenstra" userId="dba65d62-8bc1-40dd-a332-8fb360db2479" providerId="ADAL" clId="{68EB18B1-143F-44D0-A0CF-B46C8E1EF0EF}" dt="2024-01-17T19:19:26.020" v="1181" actId="1076"/>
          <ac:spMkLst>
            <pc:docMk/>
            <pc:sldMk cId="1375241147" sldId="256"/>
            <ac:spMk id="3" creationId="{0A15788F-B27A-4302-3ABC-8AFA9D4A04D1}"/>
          </ac:spMkLst>
        </pc:spChg>
      </pc:sldChg>
      <pc:sldChg chg="modSp mod">
        <pc:chgData name="Kayla Feenstra" userId="dba65d62-8bc1-40dd-a332-8fb360db2479" providerId="ADAL" clId="{68EB18B1-143F-44D0-A0CF-B46C8E1EF0EF}" dt="2024-01-17T19:01:25.245" v="792" actId="20577"/>
        <pc:sldMkLst>
          <pc:docMk/>
          <pc:sldMk cId="2036652823" sldId="258"/>
        </pc:sldMkLst>
        <pc:spChg chg="mod">
          <ac:chgData name="Kayla Feenstra" userId="dba65d62-8bc1-40dd-a332-8fb360db2479" providerId="ADAL" clId="{68EB18B1-143F-44D0-A0CF-B46C8E1EF0EF}" dt="2024-01-17T19:01:25.245" v="792" actId="20577"/>
          <ac:spMkLst>
            <pc:docMk/>
            <pc:sldMk cId="2036652823" sldId="258"/>
            <ac:spMk id="6" creationId="{B9648564-D761-921A-3CA3-EE45C0887E83}"/>
          </ac:spMkLst>
        </pc:spChg>
      </pc:sldChg>
      <pc:sldChg chg="modSp mod">
        <pc:chgData name="Kayla Feenstra" userId="dba65d62-8bc1-40dd-a332-8fb360db2479" providerId="ADAL" clId="{68EB18B1-143F-44D0-A0CF-B46C8E1EF0EF}" dt="2024-01-17T19:13:52.342" v="1092" actId="207"/>
        <pc:sldMkLst>
          <pc:docMk/>
          <pc:sldMk cId="1767991907" sldId="259"/>
        </pc:sldMkLst>
        <pc:spChg chg="mod">
          <ac:chgData name="Kayla Feenstra" userId="dba65d62-8bc1-40dd-a332-8fb360db2479" providerId="ADAL" clId="{68EB18B1-143F-44D0-A0CF-B46C8E1EF0EF}" dt="2024-01-17T19:13:52.342" v="1092" actId="207"/>
          <ac:spMkLst>
            <pc:docMk/>
            <pc:sldMk cId="1767991907" sldId="259"/>
            <ac:spMk id="3" creationId="{D6F4A81D-7784-CB56-9483-E715266617BA}"/>
          </ac:spMkLst>
        </pc:spChg>
      </pc:sldChg>
      <pc:sldChg chg="modSp mod">
        <pc:chgData name="Kayla Feenstra" userId="dba65d62-8bc1-40dd-a332-8fb360db2479" providerId="ADAL" clId="{68EB18B1-143F-44D0-A0CF-B46C8E1EF0EF}" dt="2024-01-16T19:19:13.717" v="211" actId="20577"/>
        <pc:sldMkLst>
          <pc:docMk/>
          <pc:sldMk cId="583833528" sldId="260"/>
        </pc:sldMkLst>
        <pc:spChg chg="mod">
          <ac:chgData name="Kayla Feenstra" userId="dba65d62-8bc1-40dd-a332-8fb360db2479" providerId="ADAL" clId="{68EB18B1-143F-44D0-A0CF-B46C8E1EF0EF}" dt="2024-01-16T19:19:13.717" v="211" actId="20577"/>
          <ac:spMkLst>
            <pc:docMk/>
            <pc:sldMk cId="583833528" sldId="260"/>
            <ac:spMk id="3" creationId="{71E92473-F266-499A-2B67-9B156CEF14E8}"/>
          </ac:spMkLst>
        </pc:spChg>
      </pc:sldChg>
      <pc:sldChg chg="addSp modSp mod">
        <pc:chgData name="Kayla Feenstra" userId="dba65d62-8bc1-40dd-a332-8fb360db2479" providerId="ADAL" clId="{68EB18B1-143F-44D0-A0CF-B46C8E1EF0EF}" dt="2024-01-18T16:50:54.658" v="1469" actId="6549"/>
        <pc:sldMkLst>
          <pc:docMk/>
          <pc:sldMk cId="211569821" sldId="261"/>
        </pc:sldMkLst>
        <pc:spChg chg="add mod">
          <ac:chgData name="Kayla Feenstra" userId="dba65d62-8bc1-40dd-a332-8fb360db2479" providerId="ADAL" clId="{68EB18B1-143F-44D0-A0CF-B46C8E1EF0EF}" dt="2024-01-18T16:50:54.658" v="1469" actId="6549"/>
          <ac:spMkLst>
            <pc:docMk/>
            <pc:sldMk cId="211569821" sldId="261"/>
            <ac:spMk id="2" creationId="{F129899A-0A1D-4463-6504-71FD20CC0196}"/>
          </ac:spMkLst>
        </pc:spChg>
      </pc:sldChg>
      <pc:sldChg chg="addSp modSp mod">
        <pc:chgData name="Kayla Feenstra" userId="dba65d62-8bc1-40dd-a332-8fb360db2479" providerId="ADAL" clId="{68EB18B1-143F-44D0-A0CF-B46C8E1EF0EF}" dt="2024-01-18T16:52:02.151" v="1565" actId="20577"/>
        <pc:sldMkLst>
          <pc:docMk/>
          <pc:sldMk cId="4022284256" sldId="262"/>
        </pc:sldMkLst>
        <pc:spChg chg="add mod">
          <ac:chgData name="Kayla Feenstra" userId="dba65d62-8bc1-40dd-a332-8fb360db2479" providerId="ADAL" clId="{68EB18B1-143F-44D0-A0CF-B46C8E1EF0EF}" dt="2024-01-17T19:21:12.024" v="1279" actId="207"/>
          <ac:spMkLst>
            <pc:docMk/>
            <pc:sldMk cId="4022284256" sldId="262"/>
            <ac:spMk id="2" creationId="{7BAE9F6D-5508-8D4E-B609-15F70510C402}"/>
          </ac:spMkLst>
        </pc:spChg>
        <pc:spChg chg="add mod">
          <ac:chgData name="Kayla Feenstra" userId="dba65d62-8bc1-40dd-a332-8fb360db2479" providerId="ADAL" clId="{68EB18B1-143F-44D0-A0CF-B46C8E1EF0EF}" dt="2024-01-18T16:52:02.151" v="1565" actId="20577"/>
          <ac:spMkLst>
            <pc:docMk/>
            <pc:sldMk cId="4022284256" sldId="262"/>
            <ac:spMk id="3" creationId="{EC20BB28-EBFF-795E-8A7E-2D52F6056E3B}"/>
          </ac:spMkLst>
        </pc:spChg>
      </pc:sldChg>
      <pc:sldChg chg="addSp delSp modSp mod">
        <pc:chgData name="Kayla Feenstra" userId="dba65d62-8bc1-40dd-a332-8fb360db2479" providerId="ADAL" clId="{68EB18B1-143F-44D0-A0CF-B46C8E1EF0EF}" dt="2024-01-17T19:03:29.814" v="807" actId="1038"/>
        <pc:sldMkLst>
          <pc:docMk/>
          <pc:sldMk cId="1764231150" sldId="263"/>
        </pc:sldMkLst>
        <pc:spChg chg="mod">
          <ac:chgData name="Kayla Feenstra" userId="dba65d62-8bc1-40dd-a332-8fb360db2479" providerId="ADAL" clId="{68EB18B1-143F-44D0-A0CF-B46C8E1EF0EF}" dt="2024-01-17T19:01:35.955" v="794" actId="1076"/>
          <ac:spMkLst>
            <pc:docMk/>
            <pc:sldMk cId="1764231150" sldId="263"/>
            <ac:spMk id="3" creationId="{7C8CE8AC-8F0A-8241-04E0-4110142CF5BE}"/>
          </ac:spMkLst>
        </pc:spChg>
        <pc:spChg chg="mod">
          <ac:chgData name="Kayla Feenstra" userId="dba65d62-8bc1-40dd-a332-8fb360db2479" providerId="ADAL" clId="{68EB18B1-143F-44D0-A0CF-B46C8E1EF0EF}" dt="2024-01-16T19:12:59.037" v="83" actId="1076"/>
          <ac:spMkLst>
            <pc:docMk/>
            <pc:sldMk cId="1764231150" sldId="263"/>
            <ac:spMk id="9" creationId="{5C79421B-DBA2-2663-88BF-704735629B0F}"/>
          </ac:spMkLst>
        </pc:spChg>
        <pc:spChg chg="mod">
          <ac:chgData name="Kayla Feenstra" userId="dba65d62-8bc1-40dd-a332-8fb360db2479" providerId="ADAL" clId="{68EB18B1-143F-44D0-A0CF-B46C8E1EF0EF}" dt="2024-01-16T19:13:30.627" v="85" actId="14100"/>
          <ac:spMkLst>
            <pc:docMk/>
            <pc:sldMk cId="1764231150" sldId="263"/>
            <ac:spMk id="10" creationId="{8FA4305B-563C-88FE-EC9D-E032C0E8FEF6}"/>
          </ac:spMkLst>
        </pc:spChg>
        <pc:picChg chg="add mod">
          <ac:chgData name="Kayla Feenstra" userId="dba65d62-8bc1-40dd-a332-8fb360db2479" providerId="ADAL" clId="{68EB18B1-143F-44D0-A0CF-B46C8E1EF0EF}" dt="2024-01-17T19:03:23.332" v="798" actId="14100"/>
          <ac:picMkLst>
            <pc:docMk/>
            <pc:sldMk cId="1764231150" sldId="263"/>
            <ac:picMk id="5" creationId="{8589CDBF-DEB6-AFA9-054E-BF4CA99D10C1}"/>
          </ac:picMkLst>
        </pc:picChg>
        <pc:picChg chg="mod">
          <ac:chgData name="Kayla Feenstra" userId="dba65d62-8bc1-40dd-a332-8fb360db2479" providerId="ADAL" clId="{68EB18B1-143F-44D0-A0CF-B46C8E1EF0EF}" dt="2024-01-17T19:03:29.814" v="807" actId="1038"/>
          <ac:picMkLst>
            <pc:docMk/>
            <pc:sldMk cId="1764231150" sldId="263"/>
            <ac:picMk id="6" creationId="{0F364AB0-398F-A4A3-B984-05E62220039C}"/>
          </ac:picMkLst>
        </pc:picChg>
        <pc:picChg chg="del">
          <ac:chgData name="Kayla Feenstra" userId="dba65d62-8bc1-40dd-a332-8fb360db2479" providerId="ADAL" clId="{68EB18B1-143F-44D0-A0CF-B46C8E1EF0EF}" dt="2024-01-17T19:03:11.996" v="795" actId="478"/>
          <ac:picMkLst>
            <pc:docMk/>
            <pc:sldMk cId="1764231150" sldId="263"/>
            <ac:picMk id="8" creationId="{3DF94531-D462-4214-282B-C2990927D0B4}"/>
          </ac:picMkLst>
        </pc:picChg>
      </pc:sldChg>
      <pc:sldChg chg="addSp modSp mod">
        <pc:chgData name="Kayla Feenstra" userId="dba65d62-8bc1-40dd-a332-8fb360db2479" providerId="ADAL" clId="{68EB18B1-143F-44D0-A0CF-B46C8E1EF0EF}" dt="2024-01-19T19:13:27.013" v="1625" actId="1076"/>
        <pc:sldMkLst>
          <pc:docMk/>
          <pc:sldMk cId="182340925" sldId="264"/>
        </pc:sldMkLst>
        <pc:spChg chg="add mod">
          <ac:chgData name="Kayla Feenstra" userId="dba65d62-8bc1-40dd-a332-8fb360db2479" providerId="ADAL" clId="{68EB18B1-143F-44D0-A0CF-B46C8E1EF0EF}" dt="2024-01-19T19:13:20.709" v="1624" actId="122"/>
          <ac:spMkLst>
            <pc:docMk/>
            <pc:sldMk cId="182340925" sldId="264"/>
            <ac:spMk id="2" creationId="{70ECAF5C-26C7-AEFC-0F88-1CCFF6909EEE}"/>
          </ac:spMkLst>
        </pc:spChg>
        <pc:spChg chg="mod">
          <ac:chgData name="Kayla Feenstra" userId="dba65d62-8bc1-40dd-a332-8fb360db2479" providerId="ADAL" clId="{68EB18B1-143F-44D0-A0CF-B46C8E1EF0EF}" dt="2024-01-19T19:13:27.013" v="1625" actId="1076"/>
          <ac:spMkLst>
            <pc:docMk/>
            <pc:sldMk cId="182340925" sldId="264"/>
            <ac:spMk id="4" creationId="{B43E4C07-2C92-C4DF-7616-A3F818873659}"/>
          </ac:spMkLst>
        </pc:spChg>
        <pc:spChg chg="mod">
          <ac:chgData name="Kayla Feenstra" userId="dba65d62-8bc1-40dd-a332-8fb360db2479" providerId="ADAL" clId="{68EB18B1-143F-44D0-A0CF-B46C8E1EF0EF}" dt="2024-01-19T19:12:47.596" v="1571" actId="1076"/>
          <ac:spMkLst>
            <pc:docMk/>
            <pc:sldMk cId="182340925" sldId="264"/>
            <ac:spMk id="6" creationId="{4CB490DD-16AB-9AD6-16A2-DA912718CE20}"/>
          </ac:spMkLst>
        </pc:spChg>
        <pc:picChg chg="mod">
          <ac:chgData name="Kayla Feenstra" userId="dba65d62-8bc1-40dd-a332-8fb360db2479" providerId="ADAL" clId="{68EB18B1-143F-44D0-A0CF-B46C8E1EF0EF}" dt="2024-01-17T19:00:46.909" v="784" actId="1038"/>
          <ac:picMkLst>
            <pc:docMk/>
            <pc:sldMk cId="182340925" sldId="264"/>
            <ac:picMk id="3" creationId="{9A64B404-64DC-948E-AB11-61BFC8D1F7CA}"/>
          </ac:picMkLst>
        </pc:picChg>
        <pc:picChg chg="mod">
          <ac:chgData name="Kayla Feenstra" userId="dba65d62-8bc1-40dd-a332-8fb360db2479" providerId="ADAL" clId="{68EB18B1-143F-44D0-A0CF-B46C8E1EF0EF}" dt="2024-01-17T19:01:02.412" v="786" actId="1076"/>
          <ac:picMkLst>
            <pc:docMk/>
            <pc:sldMk cId="182340925" sldId="264"/>
            <ac:picMk id="8" creationId="{70DFA14D-4FA4-F85D-8A1D-CA1A04D57CCE}"/>
          </ac:picMkLst>
        </pc:picChg>
      </pc:sldChg>
      <pc:sldChg chg="addSp modSp mod">
        <pc:chgData name="Kayla Feenstra" userId="dba65d62-8bc1-40dd-a332-8fb360db2479" providerId="ADAL" clId="{68EB18B1-143F-44D0-A0CF-B46C8E1EF0EF}" dt="2024-01-17T19:10:07.719" v="944" actId="1076"/>
        <pc:sldMkLst>
          <pc:docMk/>
          <pc:sldMk cId="266236257" sldId="265"/>
        </pc:sldMkLst>
        <pc:spChg chg="mod">
          <ac:chgData name="Kayla Feenstra" userId="dba65d62-8bc1-40dd-a332-8fb360db2479" providerId="ADAL" clId="{68EB18B1-143F-44D0-A0CF-B46C8E1EF0EF}" dt="2024-01-16T19:18:25.510" v="201" actId="20578"/>
          <ac:spMkLst>
            <pc:docMk/>
            <pc:sldMk cId="266236257" sldId="265"/>
            <ac:spMk id="2" creationId="{61519F28-BC9B-E304-B823-0059B407BC5D}"/>
          </ac:spMkLst>
        </pc:spChg>
        <pc:spChg chg="mod">
          <ac:chgData name="Kayla Feenstra" userId="dba65d62-8bc1-40dd-a332-8fb360db2479" providerId="ADAL" clId="{68EB18B1-143F-44D0-A0CF-B46C8E1EF0EF}" dt="2024-01-16T19:17:10.508" v="191" actId="20577"/>
          <ac:spMkLst>
            <pc:docMk/>
            <pc:sldMk cId="266236257" sldId="265"/>
            <ac:spMk id="4" creationId="{97796AEC-4C8D-F20E-9AB3-1B390D92D478}"/>
          </ac:spMkLst>
        </pc:spChg>
        <pc:spChg chg="mod">
          <ac:chgData name="Kayla Feenstra" userId="dba65d62-8bc1-40dd-a332-8fb360db2479" providerId="ADAL" clId="{68EB18B1-143F-44D0-A0CF-B46C8E1EF0EF}" dt="2024-01-16T19:19:00.018" v="203" actId="20577"/>
          <ac:spMkLst>
            <pc:docMk/>
            <pc:sldMk cId="266236257" sldId="265"/>
            <ac:spMk id="5" creationId="{762AC7CA-C53E-DC01-E9F4-09DFDD9D4BD0}"/>
          </ac:spMkLst>
        </pc:spChg>
        <pc:spChg chg="mod">
          <ac:chgData name="Kayla Feenstra" userId="dba65d62-8bc1-40dd-a332-8fb360db2479" providerId="ADAL" clId="{68EB18B1-143F-44D0-A0CF-B46C8E1EF0EF}" dt="2024-01-17T19:10:07.719" v="944" actId="1076"/>
          <ac:spMkLst>
            <pc:docMk/>
            <pc:sldMk cId="266236257" sldId="265"/>
            <ac:spMk id="6" creationId="{D949BC8B-13B6-145B-B5CB-E1A745C6F0FD}"/>
          </ac:spMkLst>
        </pc:spChg>
        <pc:spChg chg="mod">
          <ac:chgData name="Kayla Feenstra" userId="dba65d62-8bc1-40dd-a332-8fb360db2479" providerId="ADAL" clId="{68EB18B1-143F-44D0-A0CF-B46C8E1EF0EF}" dt="2024-01-16T19:14:19.178" v="149" actId="1035"/>
          <ac:spMkLst>
            <pc:docMk/>
            <pc:sldMk cId="266236257" sldId="265"/>
            <ac:spMk id="8" creationId="{EA951DA0-E3C7-DB29-612E-F092224AEBC4}"/>
          </ac:spMkLst>
        </pc:spChg>
        <pc:spChg chg="mod">
          <ac:chgData name="Kayla Feenstra" userId="dba65d62-8bc1-40dd-a332-8fb360db2479" providerId="ADAL" clId="{68EB18B1-143F-44D0-A0CF-B46C8E1EF0EF}" dt="2024-01-16T19:14:19.178" v="149" actId="1035"/>
          <ac:spMkLst>
            <pc:docMk/>
            <pc:sldMk cId="266236257" sldId="265"/>
            <ac:spMk id="9" creationId="{7F8E6C21-2E5C-1914-53D0-213DD39A2C8C}"/>
          </ac:spMkLst>
        </pc:spChg>
        <pc:spChg chg="add mod">
          <ac:chgData name="Kayla Feenstra" userId="dba65d62-8bc1-40dd-a332-8fb360db2479" providerId="ADAL" clId="{68EB18B1-143F-44D0-A0CF-B46C8E1EF0EF}" dt="2024-01-16T19:18:06.640" v="196" actId="114"/>
          <ac:spMkLst>
            <pc:docMk/>
            <pc:sldMk cId="266236257" sldId="265"/>
            <ac:spMk id="11" creationId="{27EC4F4A-1139-7D28-E945-0376CB22C5EF}"/>
          </ac:spMkLst>
        </pc:spChg>
        <pc:spChg chg="add mod ord">
          <ac:chgData name="Kayla Feenstra" userId="dba65d62-8bc1-40dd-a332-8fb360db2479" providerId="ADAL" clId="{68EB18B1-143F-44D0-A0CF-B46C8E1EF0EF}" dt="2024-01-16T19:16:44.355" v="188" actId="1076"/>
          <ac:spMkLst>
            <pc:docMk/>
            <pc:sldMk cId="266236257" sldId="265"/>
            <ac:spMk id="12" creationId="{0F56AC5D-AAB0-5D9F-C415-21A82C291FD0}"/>
          </ac:spMkLst>
        </pc:spChg>
      </pc:sldChg>
      <pc:sldChg chg="addSp modSp mod">
        <pc:chgData name="Kayla Feenstra" userId="dba65d62-8bc1-40dd-a332-8fb360db2479" providerId="ADAL" clId="{68EB18B1-143F-44D0-A0CF-B46C8E1EF0EF}" dt="2024-01-17T19:09:05.876" v="943" actId="27636"/>
        <pc:sldMkLst>
          <pc:docMk/>
          <pc:sldMk cId="2530219090" sldId="266"/>
        </pc:sldMkLst>
        <pc:spChg chg="add mod">
          <ac:chgData name="Kayla Feenstra" userId="dba65d62-8bc1-40dd-a332-8fb360db2479" providerId="ADAL" clId="{68EB18B1-143F-44D0-A0CF-B46C8E1EF0EF}" dt="2024-01-17T19:08:49.330" v="940" actId="255"/>
          <ac:spMkLst>
            <pc:docMk/>
            <pc:sldMk cId="2530219090" sldId="266"/>
            <ac:spMk id="3" creationId="{B4253FD1-31E7-3EA7-3A13-E0ADED5E4127}"/>
          </ac:spMkLst>
        </pc:spChg>
        <pc:spChg chg="mod">
          <ac:chgData name="Kayla Feenstra" userId="dba65d62-8bc1-40dd-a332-8fb360db2479" providerId="ADAL" clId="{68EB18B1-143F-44D0-A0CF-B46C8E1EF0EF}" dt="2024-01-17T19:08:16.644" v="917" actId="113"/>
          <ac:spMkLst>
            <pc:docMk/>
            <pc:sldMk cId="2530219090" sldId="266"/>
            <ac:spMk id="9" creationId="{BEBA0C3A-3047-5FAD-78B4-BEF50CE331EC}"/>
          </ac:spMkLst>
        </pc:spChg>
        <pc:spChg chg="mod">
          <ac:chgData name="Kayla Feenstra" userId="dba65d62-8bc1-40dd-a332-8fb360db2479" providerId="ADAL" clId="{68EB18B1-143F-44D0-A0CF-B46C8E1EF0EF}" dt="2024-01-17T19:08:14.845" v="916" actId="113"/>
          <ac:spMkLst>
            <pc:docMk/>
            <pc:sldMk cId="2530219090" sldId="266"/>
            <ac:spMk id="11" creationId="{CE5FC31A-33B5-B073-DC71-B488CAC5A779}"/>
          </ac:spMkLst>
        </pc:spChg>
        <pc:spChg chg="mod">
          <ac:chgData name="Kayla Feenstra" userId="dba65d62-8bc1-40dd-a332-8fb360db2479" providerId="ADAL" clId="{68EB18B1-143F-44D0-A0CF-B46C8E1EF0EF}" dt="2024-01-17T19:09:05.876" v="943" actId="27636"/>
          <ac:spMkLst>
            <pc:docMk/>
            <pc:sldMk cId="2530219090" sldId="266"/>
            <ac:spMk id="12" creationId="{CB8744AB-E583-C2BD-D04D-D3BD991B6EB6}"/>
          </ac:spMkLst>
        </pc:spChg>
        <pc:spChg chg="add mod ord">
          <ac:chgData name="Kayla Feenstra" userId="dba65d62-8bc1-40dd-a332-8fb360db2479" providerId="ADAL" clId="{68EB18B1-143F-44D0-A0CF-B46C8E1EF0EF}" dt="2024-01-17T19:09:02.061" v="941" actId="14100"/>
          <ac:spMkLst>
            <pc:docMk/>
            <pc:sldMk cId="2530219090" sldId="266"/>
            <ac:spMk id="14" creationId="{47EBDA4D-B5FA-C72D-663E-57A334A4BBA4}"/>
          </ac:spMkLst>
        </pc:spChg>
        <pc:picChg chg="mod">
          <ac:chgData name="Kayla Feenstra" userId="dba65d62-8bc1-40dd-a332-8fb360db2479" providerId="ADAL" clId="{68EB18B1-143F-44D0-A0CF-B46C8E1EF0EF}" dt="2024-01-17T19:08:36.020" v="938" actId="1036"/>
          <ac:picMkLst>
            <pc:docMk/>
            <pc:sldMk cId="2530219090" sldId="266"/>
            <ac:picMk id="7" creationId="{FD549272-AD39-B351-CA7E-DE16395F29DF}"/>
          </ac:picMkLst>
        </pc:picChg>
      </pc:sldChg>
      <pc:sldChg chg="modSp mod">
        <pc:chgData name="Kayla Feenstra" userId="dba65d62-8bc1-40dd-a332-8fb360db2479" providerId="ADAL" clId="{68EB18B1-143F-44D0-A0CF-B46C8E1EF0EF}" dt="2024-01-19T22:11:40.609" v="1959" actId="20577"/>
        <pc:sldMkLst>
          <pc:docMk/>
          <pc:sldMk cId="661267694" sldId="267"/>
        </pc:sldMkLst>
        <pc:spChg chg="mod">
          <ac:chgData name="Kayla Feenstra" userId="dba65d62-8bc1-40dd-a332-8fb360db2479" providerId="ADAL" clId="{68EB18B1-143F-44D0-A0CF-B46C8E1EF0EF}" dt="2024-01-17T19:04:26.871" v="811" actId="20577"/>
          <ac:spMkLst>
            <pc:docMk/>
            <pc:sldMk cId="661267694" sldId="267"/>
            <ac:spMk id="3" creationId="{C89D8A10-82C6-5A71-85A7-70E46381AB5F}"/>
          </ac:spMkLst>
        </pc:spChg>
        <pc:spChg chg="mod">
          <ac:chgData name="Kayla Feenstra" userId="dba65d62-8bc1-40dd-a332-8fb360db2479" providerId="ADAL" clId="{68EB18B1-143F-44D0-A0CF-B46C8E1EF0EF}" dt="2024-01-19T22:11:40.609" v="1959" actId="20577"/>
          <ac:spMkLst>
            <pc:docMk/>
            <pc:sldMk cId="661267694" sldId="267"/>
            <ac:spMk id="6" creationId="{ACB32B01-604C-9DCF-F255-FEF160CDFA6F}"/>
          </ac:spMkLst>
        </pc:spChg>
      </pc:sldChg>
      <pc:sldChg chg="addSp delSp modSp add mod">
        <pc:chgData name="Kayla Feenstra" userId="dba65d62-8bc1-40dd-a332-8fb360db2479" providerId="ADAL" clId="{68EB18B1-143F-44D0-A0CF-B46C8E1EF0EF}" dt="2024-01-19T19:25:16.316" v="1941" actId="1038"/>
        <pc:sldMkLst>
          <pc:docMk/>
          <pc:sldMk cId="91088507" sldId="268"/>
        </pc:sldMkLst>
        <pc:spChg chg="mod">
          <ac:chgData name="Kayla Feenstra" userId="dba65d62-8bc1-40dd-a332-8fb360db2479" providerId="ADAL" clId="{68EB18B1-143F-44D0-A0CF-B46C8E1EF0EF}" dt="2024-01-19T19:15:01.750" v="1661" actId="1076"/>
          <ac:spMkLst>
            <pc:docMk/>
            <pc:sldMk cId="91088507" sldId="268"/>
            <ac:spMk id="3" creationId="{7C8CE8AC-8F0A-8241-04E0-4110142CF5BE}"/>
          </ac:spMkLst>
        </pc:spChg>
        <pc:spChg chg="del">
          <ac:chgData name="Kayla Feenstra" userId="dba65d62-8bc1-40dd-a332-8fb360db2479" providerId="ADAL" clId="{68EB18B1-143F-44D0-A0CF-B46C8E1EF0EF}" dt="2024-01-19T19:14:14.388" v="1641" actId="478"/>
          <ac:spMkLst>
            <pc:docMk/>
            <pc:sldMk cId="91088507" sldId="268"/>
            <ac:spMk id="9" creationId="{5C79421B-DBA2-2663-88BF-704735629B0F}"/>
          </ac:spMkLst>
        </pc:spChg>
        <pc:spChg chg="del mod">
          <ac:chgData name="Kayla Feenstra" userId="dba65d62-8bc1-40dd-a332-8fb360db2479" providerId="ADAL" clId="{68EB18B1-143F-44D0-A0CF-B46C8E1EF0EF}" dt="2024-01-19T19:14:19.188" v="1643" actId="478"/>
          <ac:spMkLst>
            <pc:docMk/>
            <pc:sldMk cId="91088507" sldId="268"/>
            <ac:spMk id="10" creationId="{8FA4305B-563C-88FE-EC9D-E032C0E8FEF6}"/>
          </ac:spMkLst>
        </pc:spChg>
        <pc:spChg chg="add mod">
          <ac:chgData name="Kayla Feenstra" userId="dba65d62-8bc1-40dd-a332-8fb360db2479" providerId="ADAL" clId="{68EB18B1-143F-44D0-A0CF-B46C8E1EF0EF}" dt="2024-01-19T19:15:47.971" v="1673" actId="1076"/>
          <ac:spMkLst>
            <pc:docMk/>
            <pc:sldMk cId="91088507" sldId="268"/>
            <ac:spMk id="12" creationId="{C61DE700-BA2C-97AA-9146-9751548B8868}"/>
          </ac:spMkLst>
        </pc:spChg>
        <pc:spChg chg="add mod">
          <ac:chgData name="Kayla Feenstra" userId="dba65d62-8bc1-40dd-a332-8fb360db2479" providerId="ADAL" clId="{68EB18B1-143F-44D0-A0CF-B46C8E1EF0EF}" dt="2024-01-19T19:23:23.206" v="1920" actId="1076"/>
          <ac:spMkLst>
            <pc:docMk/>
            <pc:sldMk cId="91088507" sldId="268"/>
            <ac:spMk id="14" creationId="{52EAA6DB-77A9-6A9C-C825-E58702740A95}"/>
          </ac:spMkLst>
        </pc:spChg>
        <pc:spChg chg="add mod ord">
          <ac:chgData name="Kayla Feenstra" userId="dba65d62-8bc1-40dd-a332-8fb360db2479" providerId="ADAL" clId="{68EB18B1-143F-44D0-A0CF-B46C8E1EF0EF}" dt="2024-01-19T19:23:32.480" v="1921" actId="1076"/>
          <ac:spMkLst>
            <pc:docMk/>
            <pc:sldMk cId="91088507" sldId="268"/>
            <ac:spMk id="15" creationId="{DEF72813-30CD-928D-98E3-E3E064F7E4C7}"/>
          </ac:spMkLst>
        </pc:spChg>
        <pc:picChg chg="del">
          <ac:chgData name="Kayla Feenstra" userId="dba65d62-8bc1-40dd-a332-8fb360db2479" providerId="ADAL" clId="{68EB18B1-143F-44D0-A0CF-B46C8E1EF0EF}" dt="2024-01-19T19:13:45.544" v="1631" actId="478"/>
          <ac:picMkLst>
            <pc:docMk/>
            <pc:sldMk cId="91088507" sldId="268"/>
            <ac:picMk id="2" creationId="{E4247C6B-0028-B73D-6155-40655BAE1324}"/>
          </ac:picMkLst>
        </pc:picChg>
        <pc:picChg chg="add mod">
          <ac:chgData name="Kayla Feenstra" userId="dba65d62-8bc1-40dd-a332-8fb360db2479" providerId="ADAL" clId="{68EB18B1-143F-44D0-A0CF-B46C8E1EF0EF}" dt="2024-01-19T19:22:09.883" v="1907" actId="1076"/>
          <ac:picMkLst>
            <pc:docMk/>
            <pc:sldMk cId="91088507" sldId="268"/>
            <ac:picMk id="4" creationId="{66C73933-C7F1-7E02-A6B3-C9E9E901B89D}"/>
          </ac:picMkLst>
        </pc:picChg>
        <pc:picChg chg="del">
          <ac:chgData name="Kayla Feenstra" userId="dba65d62-8bc1-40dd-a332-8fb360db2479" providerId="ADAL" clId="{68EB18B1-143F-44D0-A0CF-B46C8E1EF0EF}" dt="2024-01-19T19:13:47.779" v="1633" actId="478"/>
          <ac:picMkLst>
            <pc:docMk/>
            <pc:sldMk cId="91088507" sldId="268"/>
            <ac:picMk id="5" creationId="{8589CDBF-DEB6-AFA9-054E-BF4CA99D10C1}"/>
          </ac:picMkLst>
        </pc:picChg>
        <pc:picChg chg="del">
          <ac:chgData name="Kayla Feenstra" userId="dba65d62-8bc1-40dd-a332-8fb360db2479" providerId="ADAL" clId="{68EB18B1-143F-44D0-A0CF-B46C8E1EF0EF}" dt="2024-01-19T19:13:46.737" v="1632" actId="478"/>
          <ac:picMkLst>
            <pc:docMk/>
            <pc:sldMk cId="91088507" sldId="268"/>
            <ac:picMk id="6" creationId="{0F364AB0-398F-A4A3-B984-05E62220039C}"/>
          </ac:picMkLst>
        </pc:picChg>
        <pc:picChg chg="add mod ord">
          <ac:chgData name="Kayla Feenstra" userId="dba65d62-8bc1-40dd-a332-8fb360db2479" providerId="ADAL" clId="{68EB18B1-143F-44D0-A0CF-B46C8E1EF0EF}" dt="2024-01-19T19:22:58.730" v="1914" actId="166"/>
          <ac:picMkLst>
            <pc:docMk/>
            <pc:sldMk cId="91088507" sldId="268"/>
            <ac:picMk id="7" creationId="{0231F8DD-8F43-FBF1-91C7-24EA77664448}"/>
          </ac:picMkLst>
        </pc:picChg>
        <pc:picChg chg="add mod">
          <ac:chgData name="Kayla Feenstra" userId="dba65d62-8bc1-40dd-a332-8fb360db2479" providerId="ADAL" clId="{68EB18B1-143F-44D0-A0CF-B46C8E1EF0EF}" dt="2024-01-19T19:25:16.316" v="1941" actId="1038"/>
          <ac:picMkLst>
            <pc:docMk/>
            <pc:sldMk cId="91088507" sldId="268"/>
            <ac:picMk id="8" creationId="{53418EDF-4E81-8EBC-EE34-23DA260A328D}"/>
          </ac:picMkLst>
        </pc:picChg>
        <pc:picChg chg="add del mod">
          <ac:chgData name="Kayla Feenstra" userId="dba65d62-8bc1-40dd-a332-8fb360db2479" providerId="ADAL" clId="{68EB18B1-143F-44D0-A0CF-B46C8E1EF0EF}" dt="2024-01-19T19:15:31.074" v="1665" actId="478"/>
          <ac:picMkLst>
            <pc:docMk/>
            <pc:sldMk cId="91088507" sldId="268"/>
            <ac:picMk id="11" creationId="{740D3EFA-75C0-F304-1703-B516708B1A9D}"/>
          </ac:picMkLst>
        </pc:picChg>
        <pc:picChg chg="add mod">
          <ac:chgData name="Kayla Feenstra" userId="dba65d62-8bc1-40dd-a332-8fb360db2479" providerId="ADAL" clId="{68EB18B1-143F-44D0-A0CF-B46C8E1EF0EF}" dt="2024-01-19T19:21:57.566" v="1905" actId="1076"/>
          <ac:picMkLst>
            <pc:docMk/>
            <pc:sldMk cId="91088507" sldId="268"/>
            <ac:picMk id="13" creationId="{48B700C6-A82C-51C3-9D75-AC579E0E17CE}"/>
          </ac:picMkLst>
        </pc:picChg>
        <pc:picChg chg="add mod">
          <ac:chgData name="Kayla Feenstra" userId="dba65d62-8bc1-40dd-a332-8fb360db2479" providerId="ADAL" clId="{68EB18B1-143F-44D0-A0CF-B46C8E1EF0EF}" dt="2024-01-19T19:22:48.791" v="1912" actId="1076"/>
          <ac:picMkLst>
            <pc:docMk/>
            <pc:sldMk cId="91088507" sldId="268"/>
            <ac:picMk id="17" creationId="{3EA56DF2-D789-951A-536D-5BB61424578F}"/>
          </ac:picMkLst>
        </pc:picChg>
        <pc:picChg chg="add del mod">
          <ac:chgData name="Kayla Feenstra" userId="dba65d62-8bc1-40dd-a332-8fb360db2479" providerId="ADAL" clId="{68EB18B1-143F-44D0-A0CF-B46C8E1EF0EF}" dt="2024-01-19T19:20:01.223" v="1901" actId="478"/>
          <ac:picMkLst>
            <pc:docMk/>
            <pc:sldMk cId="91088507" sldId="268"/>
            <ac:picMk id="1026" creationId="{B4AC2B1E-2099-6AE8-D8C1-218FF1566BDC}"/>
          </ac:picMkLst>
        </pc:picChg>
      </pc:sldChg>
      <pc:sldChg chg="addSp modSp new add del mod">
        <pc:chgData name="Kayla Feenstra" userId="dba65d62-8bc1-40dd-a332-8fb360db2479" providerId="ADAL" clId="{68EB18B1-143F-44D0-A0CF-B46C8E1EF0EF}" dt="2024-01-16T19:45:37.736" v="727" actId="2696"/>
        <pc:sldMkLst>
          <pc:docMk/>
          <pc:sldMk cId="3274245631" sldId="268"/>
        </pc:sldMkLst>
        <pc:spChg chg="add mod">
          <ac:chgData name="Kayla Feenstra" userId="dba65d62-8bc1-40dd-a332-8fb360db2479" providerId="ADAL" clId="{68EB18B1-143F-44D0-A0CF-B46C8E1EF0EF}" dt="2024-01-16T19:45:07.090" v="691" actId="1076"/>
          <ac:spMkLst>
            <pc:docMk/>
            <pc:sldMk cId="3274245631" sldId="268"/>
            <ac:spMk id="2" creationId="{CD6FF291-0190-67AA-9B47-F8478D5B261F}"/>
          </ac:spMkLst>
        </pc:spChg>
        <pc:spChg chg="add mod">
          <ac:chgData name="Kayla Feenstra" userId="dba65d62-8bc1-40dd-a332-8fb360db2479" providerId="ADAL" clId="{68EB18B1-143F-44D0-A0CF-B46C8E1EF0EF}" dt="2024-01-16T19:45:00.690" v="690" actId="20577"/>
          <ac:spMkLst>
            <pc:docMk/>
            <pc:sldMk cId="3274245631" sldId="268"/>
            <ac:spMk id="3" creationId="{7A347960-9126-A032-7203-B630E74044B7}"/>
          </ac:spMkLst>
        </pc:spChg>
        <pc:spChg chg="add mod">
          <ac:chgData name="Kayla Feenstra" userId="dba65d62-8bc1-40dd-a332-8fb360db2479" providerId="ADAL" clId="{68EB18B1-143F-44D0-A0CF-B46C8E1EF0EF}" dt="2024-01-16T19:45:25.824" v="726" actId="20577"/>
          <ac:spMkLst>
            <pc:docMk/>
            <pc:sldMk cId="3274245631" sldId="268"/>
            <ac:spMk id="4" creationId="{5DB5E5E9-FCDE-B8F9-1A75-9EC28347C9B7}"/>
          </ac:spMkLst>
        </pc:spChg>
      </pc:sldChg>
      <pc:sldChg chg="add del">
        <pc:chgData name="Kayla Feenstra" userId="dba65d62-8bc1-40dd-a332-8fb360db2479" providerId="ADAL" clId="{68EB18B1-143F-44D0-A0CF-B46C8E1EF0EF}" dt="2024-01-16T19:44:40.337" v="677"/>
        <pc:sldMkLst>
          <pc:docMk/>
          <pc:sldMk cId="59650977"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186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898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28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8A87A34-81AB-432B-8DAE-1953F412C126}" type="datetimeFigureOut">
              <a:rPr lang="en-US" smtClean="0"/>
              <a:pPr/>
              <a:t>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7345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830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348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8879-9B82-D9CB-2261-7973F4E60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67A24EE-F250-BADD-1667-B00B71CF4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2FC82CE-9924-8014-197C-0ED5B4E33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50AC1-BD3C-54FC-ADB7-B0FFEF553C4F}"/>
              </a:ext>
            </a:extLst>
          </p:cNvPr>
          <p:cNvSpPr>
            <a:spLocks noGrp="1"/>
          </p:cNvSpPr>
          <p:nvPr>
            <p:ph type="dt" sz="half" idx="10"/>
          </p:nvPr>
        </p:nvSpPr>
        <p:spPr/>
        <p:txBody>
          <a:bodyPr/>
          <a:lstStyle/>
          <a:p>
            <a:fld id="{48A87A34-81AB-432B-8DAE-1953F412C126}" type="datetimeFigureOut">
              <a:rPr lang="en-US" smtClean="0"/>
              <a:t>1/19/2024</a:t>
            </a:fld>
            <a:endParaRPr lang="en-US" dirty="0"/>
          </a:p>
        </p:txBody>
      </p:sp>
      <p:sp>
        <p:nvSpPr>
          <p:cNvPr id="6" name="Footer Placeholder 5">
            <a:extLst>
              <a:ext uri="{FF2B5EF4-FFF2-40B4-BE49-F238E27FC236}">
                <a16:creationId xmlns:a16="http://schemas.microsoft.com/office/drawing/2014/main" id="{7EEB1AED-18D2-0493-E877-6FAC078E9C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4F744C-3FF1-637E-9151-D4405ADB7FA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556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011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754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817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639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345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887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284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48A87A34-81AB-432B-8DAE-1953F412C126}" type="datetimeFigureOut">
              <a:rPr lang="en-US" smtClean="0"/>
              <a:pPr/>
              <a:t>1/19/2024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592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8A87A34-81AB-432B-8DAE-1953F412C126}" type="datetimeFigureOut">
              <a:rPr lang="en-US" smtClean="0"/>
              <a:pPr/>
              <a:t>1/19/2024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417815"/>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8E680FF-9487-0CE0-4022-2FBBA62DB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3647"/>
            <a:ext cx="12191999" cy="8124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16CA41-80DA-5B42-1D8B-DD36947C68E0}"/>
              </a:ext>
            </a:extLst>
          </p:cNvPr>
          <p:cNvSpPr>
            <a:spLocks noGrp="1"/>
          </p:cNvSpPr>
          <p:nvPr>
            <p:ph type="ctrTitle"/>
          </p:nvPr>
        </p:nvSpPr>
        <p:spPr>
          <a:xfrm>
            <a:off x="226920" y="1329906"/>
            <a:ext cx="5488080" cy="5251543"/>
          </a:xfrm>
        </p:spPr>
        <p:txBody>
          <a:bodyPr/>
          <a:lstStyle/>
          <a:p>
            <a:r>
              <a:rPr lang="en-CA" dirty="0"/>
              <a:t>CACHE CREEK: WATER, LANDS, &amp; DISASTERS</a:t>
            </a:r>
          </a:p>
        </p:txBody>
      </p:sp>
      <p:sp>
        <p:nvSpPr>
          <p:cNvPr id="3" name="Subtitle 2">
            <a:extLst>
              <a:ext uri="{FF2B5EF4-FFF2-40B4-BE49-F238E27FC236}">
                <a16:creationId xmlns:a16="http://schemas.microsoft.com/office/drawing/2014/main" id="{0A15788F-B27A-4302-3ABC-8AFA9D4A04D1}"/>
              </a:ext>
            </a:extLst>
          </p:cNvPr>
          <p:cNvSpPr>
            <a:spLocks noGrp="1"/>
          </p:cNvSpPr>
          <p:nvPr>
            <p:ph type="subTitle" idx="1"/>
          </p:nvPr>
        </p:nvSpPr>
        <p:spPr>
          <a:xfrm>
            <a:off x="6364939" y="6232762"/>
            <a:ext cx="5600141" cy="1655762"/>
          </a:xfrm>
        </p:spPr>
        <p:txBody>
          <a:bodyPr/>
          <a:lstStyle/>
          <a:p>
            <a:pPr algn="r"/>
            <a:r>
              <a:rPr lang="en-CA" b="1" dirty="0"/>
              <a:t>Disaster Mitigation and Lands Remediation</a:t>
            </a:r>
            <a:br>
              <a:rPr lang="en-CA" b="1" dirty="0"/>
            </a:br>
            <a:r>
              <a:rPr lang="en-CA" b="1" dirty="0"/>
              <a:t>January 2024</a:t>
            </a:r>
          </a:p>
        </p:txBody>
      </p:sp>
    </p:spTree>
    <p:extLst>
      <p:ext uri="{BB962C8B-B14F-4D97-AF65-F5344CB8AC3E}">
        <p14:creationId xmlns:p14="http://schemas.microsoft.com/office/powerpoint/2010/main" val="1375241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aerial view of a flooded downtown.">
            <a:extLst>
              <a:ext uri="{FF2B5EF4-FFF2-40B4-BE49-F238E27FC236}">
                <a16:creationId xmlns:a16="http://schemas.microsoft.com/office/drawing/2014/main" id="{B19F4491-330F-AD4B-9B82-874C9BE582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1829" y="888517"/>
            <a:ext cx="8126331" cy="4570193"/>
          </a:xfrm>
          <a:prstGeom prst="rect">
            <a:avLst/>
          </a:prstGeom>
          <a:noFill/>
          <a:ln>
            <a:noFill/>
          </a:ln>
        </p:spPr>
      </p:pic>
      <p:sp>
        <p:nvSpPr>
          <p:cNvPr id="3" name="TextBox 2">
            <a:extLst>
              <a:ext uri="{FF2B5EF4-FFF2-40B4-BE49-F238E27FC236}">
                <a16:creationId xmlns:a16="http://schemas.microsoft.com/office/drawing/2014/main" id="{C89D8A10-82C6-5A71-85A7-70E46381AB5F}"/>
              </a:ext>
            </a:extLst>
          </p:cNvPr>
          <p:cNvSpPr txBox="1"/>
          <p:nvPr/>
        </p:nvSpPr>
        <p:spPr>
          <a:xfrm>
            <a:off x="465825" y="1498688"/>
            <a:ext cx="4566004" cy="203132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wrap="square" rtlCol="0">
            <a:spAutoFit/>
          </a:bodyPr>
          <a:lstStyle/>
          <a:p>
            <a:pPr marL="285750" indent="-285750">
              <a:buFont typeface="Arial" panose="020B0604020202020204" pitchFamily="34" charset="0"/>
              <a:buChar char="•"/>
            </a:pPr>
            <a:r>
              <a:rPr lang="en-CA" dirty="0"/>
              <a:t>50% of residents evacuated</a:t>
            </a:r>
          </a:p>
          <a:p>
            <a:pPr marL="285750" indent="-285750">
              <a:buFont typeface="Arial" panose="020B0604020202020204" pitchFamily="34" charset="0"/>
              <a:buChar char="•"/>
            </a:pPr>
            <a:r>
              <a:rPr lang="en-CA" dirty="0"/>
              <a:t>+50% of businesses closed</a:t>
            </a:r>
          </a:p>
          <a:p>
            <a:pPr marL="285750" indent="-285750">
              <a:buFont typeface="Arial" panose="020B0604020202020204" pitchFamily="34" charset="0"/>
              <a:buChar char="•"/>
            </a:pPr>
            <a:r>
              <a:rPr lang="en-CA" dirty="0"/>
              <a:t>+$15M in damages to civic, commercial, and private property</a:t>
            </a:r>
          </a:p>
          <a:p>
            <a:pPr marL="285750" indent="-285750">
              <a:buFont typeface="Arial" panose="020B0604020202020204" pitchFamily="34" charset="0"/>
              <a:buChar char="•"/>
            </a:pPr>
            <a:r>
              <a:rPr lang="en-CA" dirty="0"/>
              <a:t>1 in 3 properties negatively affected</a:t>
            </a:r>
          </a:p>
          <a:p>
            <a:pPr marL="285750" indent="-285750">
              <a:buFont typeface="Arial" panose="020B0604020202020204" pitchFamily="34" charset="0"/>
              <a:buChar char="•"/>
            </a:pPr>
            <a:r>
              <a:rPr lang="en-CA" dirty="0"/>
              <a:t>1 in 5 suffered damages considered a financial burden to repair</a:t>
            </a:r>
          </a:p>
        </p:txBody>
      </p:sp>
      <p:sp>
        <p:nvSpPr>
          <p:cNvPr id="2" name="TextBox 1">
            <a:extLst>
              <a:ext uri="{FF2B5EF4-FFF2-40B4-BE49-F238E27FC236}">
                <a16:creationId xmlns:a16="http://schemas.microsoft.com/office/drawing/2014/main" id="{8CA7497A-F2B5-B1A3-954A-0D13287D1556}"/>
              </a:ext>
            </a:extLst>
          </p:cNvPr>
          <p:cNvSpPr txBox="1"/>
          <p:nvPr/>
        </p:nvSpPr>
        <p:spPr>
          <a:xfrm>
            <a:off x="293298" y="345057"/>
            <a:ext cx="5270740" cy="861774"/>
          </a:xfrm>
          <a:prstGeom prst="rect">
            <a:avLst/>
          </a:prstGeom>
          <a:noFill/>
        </p:spPr>
        <p:txBody>
          <a:bodyPr wrap="square" rtlCol="0">
            <a:spAutoFit/>
          </a:bodyPr>
          <a:lstStyle/>
          <a:p>
            <a:r>
              <a:rPr lang="en-CA" sz="2500" b="1" dirty="0"/>
              <a:t>2023 Freshet Melt </a:t>
            </a:r>
          </a:p>
          <a:p>
            <a:r>
              <a:rPr lang="en-CA" sz="2500" b="1" dirty="0"/>
              <a:t>         &amp; Spring Rains</a:t>
            </a:r>
          </a:p>
        </p:txBody>
      </p:sp>
      <p:sp>
        <p:nvSpPr>
          <p:cNvPr id="5" name="TextBox 4">
            <a:extLst>
              <a:ext uri="{FF2B5EF4-FFF2-40B4-BE49-F238E27FC236}">
                <a16:creationId xmlns:a16="http://schemas.microsoft.com/office/drawing/2014/main" id="{CF4CDE0B-4B0B-9F19-D584-D9D56ACA5A0B}"/>
              </a:ext>
            </a:extLst>
          </p:cNvPr>
          <p:cNvSpPr txBox="1"/>
          <p:nvPr/>
        </p:nvSpPr>
        <p:spPr>
          <a:xfrm>
            <a:off x="9197269" y="5439651"/>
            <a:ext cx="2994731" cy="307777"/>
          </a:xfrm>
          <a:prstGeom prst="rect">
            <a:avLst/>
          </a:prstGeom>
          <a:noFill/>
        </p:spPr>
        <p:txBody>
          <a:bodyPr wrap="none" rtlCol="0">
            <a:spAutoFit/>
          </a:bodyPr>
          <a:lstStyle/>
          <a:p>
            <a:r>
              <a:rPr lang="en-CA" sz="1400" i="1" dirty="0"/>
              <a:t>Photo: Kevin </a:t>
            </a:r>
            <a:r>
              <a:rPr lang="en-CA" sz="1400" i="1" dirty="0" err="1"/>
              <a:t>Scharfenberg</a:t>
            </a:r>
            <a:r>
              <a:rPr lang="en-CA" sz="1400" i="1" dirty="0"/>
              <a:t>, 2023</a:t>
            </a:r>
          </a:p>
        </p:txBody>
      </p:sp>
      <p:sp>
        <p:nvSpPr>
          <p:cNvPr id="6" name="TextBox 5">
            <a:extLst>
              <a:ext uri="{FF2B5EF4-FFF2-40B4-BE49-F238E27FC236}">
                <a16:creationId xmlns:a16="http://schemas.microsoft.com/office/drawing/2014/main" id="{ACB32B01-604C-9DCF-F255-FEF160CDFA6F}"/>
              </a:ext>
            </a:extLst>
          </p:cNvPr>
          <p:cNvSpPr txBox="1"/>
          <p:nvPr/>
        </p:nvSpPr>
        <p:spPr>
          <a:xfrm>
            <a:off x="465825" y="4309651"/>
            <a:ext cx="4566004" cy="175976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wrap="square" rtlCol="0">
            <a:spAutoFit/>
          </a:bodyPr>
          <a:lstStyle/>
          <a:p>
            <a:r>
              <a:rPr lang="en-CA" dirty="0"/>
              <a:t>Village of Cache Creek</a:t>
            </a:r>
          </a:p>
          <a:p>
            <a:pPr marL="285750" indent="-285750">
              <a:buFont typeface="Arial" panose="020B0604020202020204" pitchFamily="34" charset="0"/>
              <a:buChar char="•"/>
            </a:pPr>
            <a:r>
              <a:rPr lang="en-CA" dirty="0"/>
              <a:t>Population: 969</a:t>
            </a:r>
          </a:p>
          <a:p>
            <a:pPr marL="285750" indent="-285750">
              <a:buFont typeface="Arial" panose="020B0604020202020204" pitchFamily="34" charset="0"/>
              <a:buChar char="•"/>
            </a:pPr>
            <a:r>
              <a:rPr lang="en-CA" dirty="0"/>
              <a:t>Population of Area I: ~6,000</a:t>
            </a:r>
          </a:p>
          <a:p>
            <a:pPr marL="285750" indent="-285750">
              <a:buFont typeface="Arial" panose="020B0604020202020204" pitchFamily="34" charset="0"/>
              <a:buChar char="•"/>
            </a:pPr>
            <a:r>
              <a:rPr lang="en-CA" dirty="0"/>
              <a:t>Municipal Tax Base: $852,000 (2023)</a:t>
            </a:r>
          </a:p>
          <a:p>
            <a:pPr marL="285750" indent="-285750">
              <a:buFont typeface="Arial" panose="020B0604020202020204" pitchFamily="34" charset="0"/>
              <a:buChar char="•"/>
            </a:pPr>
            <a:r>
              <a:rPr lang="en-CA" dirty="0"/>
              <a:t>Median income (after tax): $29,600</a:t>
            </a:r>
          </a:p>
          <a:p>
            <a:pPr marL="285750" indent="-285750">
              <a:buFont typeface="Arial" panose="020B0604020202020204" pitchFamily="34" charset="0"/>
              <a:buChar char="•"/>
            </a:pPr>
            <a:r>
              <a:rPr lang="en-CA" dirty="0"/>
              <a:t>Median age: 57 </a:t>
            </a:r>
          </a:p>
        </p:txBody>
      </p:sp>
      <p:sp>
        <p:nvSpPr>
          <p:cNvPr id="9" name="TextBox 8">
            <a:extLst>
              <a:ext uri="{FF2B5EF4-FFF2-40B4-BE49-F238E27FC236}">
                <a16:creationId xmlns:a16="http://schemas.microsoft.com/office/drawing/2014/main" id="{B52ED812-12D7-CFDE-D506-1B0D5501085B}"/>
              </a:ext>
            </a:extLst>
          </p:cNvPr>
          <p:cNvSpPr txBox="1"/>
          <p:nvPr/>
        </p:nvSpPr>
        <p:spPr>
          <a:xfrm>
            <a:off x="766386" y="6076728"/>
            <a:ext cx="3414717" cy="307777"/>
          </a:xfrm>
          <a:prstGeom prst="rect">
            <a:avLst/>
          </a:prstGeom>
          <a:noFill/>
        </p:spPr>
        <p:txBody>
          <a:bodyPr wrap="none" rtlCol="0">
            <a:spAutoFit/>
          </a:bodyPr>
          <a:lstStyle/>
          <a:p>
            <a:r>
              <a:rPr lang="en-CA" sz="1400" i="1" dirty="0"/>
              <a:t>Sources: Census 2021, Village records</a:t>
            </a:r>
          </a:p>
        </p:txBody>
      </p:sp>
    </p:spTree>
    <p:extLst>
      <p:ext uri="{BB962C8B-B14F-4D97-AF65-F5344CB8AC3E}">
        <p14:creationId xmlns:p14="http://schemas.microsoft.com/office/powerpoint/2010/main" val="66126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7EBDA4D-B5FA-C72D-663E-57A334A4BBA4}"/>
              </a:ext>
            </a:extLst>
          </p:cNvPr>
          <p:cNvSpPr/>
          <p:nvPr/>
        </p:nvSpPr>
        <p:spPr>
          <a:xfrm>
            <a:off x="232268" y="60386"/>
            <a:ext cx="5030013" cy="261109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5">
            <a:extLst>
              <a:ext uri="{FF2B5EF4-FFF2-40B4-BE49-F238E27FC236}">
                <a16:creationId xmlns:a16="http://schemas.microsoft.com/office/drawing/2014/main" id="{FD549272-AD39-B351-CA7E-DE16395F2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185" y="2716204"/>
            <a:ext cx="9145588" cy="432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31A9C6CA-1903-F5B6-547B-C28B56C40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939" y="-66521"/>
            <a:ext cx="6913968" cy="417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BEBA0C3A-3047-5FAD-78B4-BEF50CE331EC}"/>
              </a:ext>
            </a:extLst>
          </p:cNvPr>
          <p:cNvSpPr txBox="1"/>
          <p:nvPr/>
        </p:nvSpPr>
        <p:spPr>
          <a:xfrm>
            <a:off x="6668219" y="4097428"/>
            <a:ext cx="1155939" cy="830997"/>
          </a:xfrm>
          <a:prstGeom prst="rect">
            <a:avLst/>
          </a:prstGeom>
          <a:noFill/>
        </p:spPr>
        <p:txBody>
          <a:bodyPr wrap="square" rtlCol="0">
            <a:spAutoFit/>
          </a:bodyPr>
          <a:lstStyle/>
          <a:p>
            <a:pPr algn="ctr"/>
            <a:r>
              <a:rPr lang="en-CA" sz="1600" dirty="0">
                <a:solidFill>
                  <a:schemeClr val="bg1"/>
                </a:solidFill>
              </a:rPr>
              <a:t>Above: </a:t>
            </a:r>
            <a:r>
              <a:rPr lang="en-CA" sz="1600" b="1" dirty="0">
                <a:solidFill>
                  <a:schemeClr val="bg1"/>
                </a:solidFill>
              </a:rPr>
              <a:t>Before</a:t>
            </a:r>
            <a:r>
              <a:rPr lang="en-CA" sz="1600" dirty="0">
                <a:solidFill>
                  <a:schemeClr val="bg1"/>
                </a:solidFill>
              </a:rPr>
              <a:t> 2003</a:t>
            </a:r>
          </a:p>
        </p:txBody>
      </p:sp>
      <p:sp>
        <p:nvSpPr>
          <p:cNvPr id="11" name="TextBox 10">
            <a:extLst>
              <a:ext uri="{FF2B5EF4-FFF2-40B4-BE49-F238E27FC236}">
                <a16:creationId xmlns:a16="http://schemas.microsoft.com/office/drawing/2014/main" id="{CE5FC31A-33B5-B073-DC71-B488CAC5A779}"/>
              </a:ext>
            </a:extLst>
          </p:cNvPr>
          <p:cNvSpPr txBox="1"/>
          <p:nvPr/>
        </p:nvSpPr>
        <p:spPr>
          <a:xfrm>
            <a:off x="6668219" y="5469223"/>
            <a:ext cx="810883" cy="830997"/>
          </a:xfrm>
          <a:prstGeom prst="rect">
            <a:avLst/>
          </a:prstGeom>
          <a:noFill/>
        </p:spPr>
        <p:txBody>
          <a:bodyPr wrap="square">
            <a:spAutoFit/>
          </a:bodyPr>
          <a:lstStyle/>
          <a:p>
            <a:pPr algn="ctr"/>
            <a:r>
              <a:rPr lang="en-CA" sz="1600" dirty="0">
                <a:solidFill>
                  <a:schemeClr val="bg1"/>
                </a:solidFill>
              </a:rPr>
              <a:t>Left: </a:t>
            </a:r>
          </a:p>
          <a:p>
            <a:pPr algn="ctr"/>
            <a:r>
              <a:rPr lang="en-CA" sz="1600" b="1" dirty="0">
                <a:solidFill>
                  <a:schemeClr val="bg1"/>
                </a:solidFill>
              </a:rPr>
              <a:t>After</a:t>
            </a:r>
          </a:p>
          <a:p>
            <a:pPr algn="ctr"/>
            <a:r>
              <a:rPr lang="en-CA" sz="1600" dirty="0">
                <a:solidFill>
                  <a:schemeClr val="bg1"/>
                </a:solidFill>
              </a:rPr>
              <a:t>2007</a:t>
            </a:r>
          </a:p>
        </p:txBody>
      </p:sp>
      <p:sp>
        <p:nvSpPr>
          <p:cNvPr id="12" name="Text Placeholder 2">
            <a:extLst>
              <a:ext uri="{FF2B5EF4-FFF2-40B4-BE49-F238E27FC236}">
                <a16:creationId xmlns:a16="http://schemas.microsoft.com/office/drawing/2014/main" id="{CB8744AB-E583-C2BD-D04D-D3BD991B6EB6}"/>
              </a:ext>
            </a:extLst>
          </p:cNvPr>
          <p:cNvSpPr>
            <a:spLocks noGrp="1"/>
          </p:cNvSpPr>
          <p:nvPr>
            <p:ph type="body" idx="4294967295"/>
          </p:nvPr>
        </p:nvSpPr>
        <p:spPr>
          <a:xfrm>
            <a:off x="413649" y="140311"/>
            <a:ext cx="4667250" cy="2611096"/>
          </a:xfrm>
        </p:spPr>
        <p:txBody>
          <a:bodyPr>
            <a:normAutofit fontScale="85000" lnSpcReduction="20000"/>
          </a:bodyPr>
          <a:lstStyle/>
          <a:p>
            <a:pPr marL="0" indent="0" algn="ctr">
              <a:buNone/>
            </a:pPr>
            <a:r>
              <a:rPr lang="en-CA" sz="2900" b="1" dirty="0"/>
              <a:t>BONAPARTE WATERSHED STEWARDSHIP SOCIETY</a:t>
            </a:r>
          </a:p>
          <a:p>
            <a:pPr>
              <a:buFont typeface="Arial" panose="020B0604020202020204" pitchFamily="34" charset="0"/>
              <a:buChar char="•"/>
            </a:pPr>
            <a:r>
              <a:rPr lang="en-CA" dirty="0"/>
              <a:t>Founded in 2000</a:t>
            </a:r>
          </a:p>
          <a:p>
            <a:pPr>
              <a:buFont typeface="Arial" panose="020B0604020202020204" pitchFamily="34" charset="0"/>
              <a:buChar char="•"/>
            </a:pPr>
            <a:r>
              <a:rPr lang="en-CA" dirty="0"/>
              <a:t>Have completed instream works that slow the flow of water, prevent erosion, and support natural habitats</a:t>
            </a:r>
          </a:p>
          <a:p>
            <a:pPr>
              <a:buFont typeface="Arial" panose="020B0604020202020204" pitchFamily="34" charset="0"/>
              <a:buChar char="•"/>
            </a:pPr>
            <a:r>
              <a:rPr lang="en-CA" dirty="0"/>
              <a:t>Value of works completed to date: +$750,000</a:t>
            </a:r>
          </a:p>
          <a:p>
            <a:pPr>
              <a:buFont typeface="Arial" panose="020B0604020202020204" pitchFamily="34" charset="0"/>
              <a:buChar char="•"/>
            </a:pPr>
            <a:r>
              <a:rPr lang="en-CA" dirty="0"/>
              <a:t>+130 salmon habitat installations</a:t>
            </a:r>
          </a:p>
        </p:txBody>
      </p:sp>
      <p:sp>
        <p:nvSpPr>
          <p:cNvPr id="13" name="Text Placeholder 2">
            <a:extLst>
              <a:ext uri="{FF2B5EF4-FFF2-40B4-BE49-F238E27FC236}">
                <a16:creationId xmlns:a16="http://schemas.microsoft.com/office/drawing/2014/main" id="{1A837769-D88B-174D-72C0-07C93F90D4F8}"/>
              </a:ext>
            </a:extLst>
          </p:cNvPr>
          <p:cNvSpPr txBox="1">
            <a:spLocks/>
          </p:cNvSpPr>
          <p:nvPr/>
        </p:nvSpPr>
        <p:spPr>
          <a:xfrm>
            <a:off x="8367622" y="4728929"/>
            <a:ext cx="2924355" cy="163142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1800" kern="1200" cap="all" baseline="0">
                <a:solidFill>
                  <a:schemeClr val="tx1">
                    <a:tint val="75000"/>
                  </a:schemeClr>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tint val="75000"/>
                  </a:schemeClr>
                </a:solidFill>
                <a:latin typeface="+mn-lt"/>
                <a:ea typeface="+mn-ea"/>
                <a:cs typeface="+mn-cs"/>
              </a:defRPr>
            </a:lvl9pPr>
          </a:lstStyle>
          <a:p>
            <a:r>
              <a:rPr lang="en-CA" b="1" dirty="0"/>
              <a:t>Needs:</a:t>
            </a:r>
          </a:p>
          <a:p>
            <a:pPr marL="285750" indent="-285750">
              <a:buFont typeface="Arial" panose="020B0604020202020204" pitchFamily="34" charset="0"/>
              <a:buChar char="•"/>
            </a:pPr>
            <a:r>
              <a:rPr lang="en-CA" dirty="0"/>
              <a:t>Funding</a:t>
            </a:r>
          </a:p>
          <a:p>
            <a:pPr marL="285750" indent="-285750">
              <a:buFont typeface="Arial" panose="020B0604020202020204" pitchFamily="34" charset="0"/>
              <a:buChar char="•"/>
            </a:pPr>
            <a:r>
              <a:rPr lang="en-CA" dirty="0"/>
              <a:t>Grants person</a:t>
            </a:r>
          </a:p>
          <a:p>
            <a:pPr marL="285750" indent="-285750">
              <a:buFont typeface="Arial" panose="020B0604020202020204" pitchFamily="34" charset="0"/>
              <a:buChar char="•"/>
            </a:pPr>
            <a:r>
              <a:rPr lang="en-CA" dirty="0"/>
              <a:t>Administrator</a:t>
            </a:r>
          </a:p>
          <a:p>
            <a:endParaRPr lang="en-CA" dirty="0"/>
          </a:p>
        </p:txBody>
      </p:sp>
      <p:sp>
        <p:nvSpPr>
          <p:cNvPr id="3" name="TextBox 2">
            <a:extLst>
              <a:ext uri="{FF2B5EF4-FFF2-40B4-BE49-F238E27FC236}">
                <a16:creationId xmlns:a16="http://schemas.microsoft.com/office/drawing/2014/main" id="{B4253FD1-31E7-3EA7-3A13-E0ADED5E4127}"/>
              </a:ext>
            </a:extLst>
          </p:cNvPr>
          <p:cNvSpPr txBox="1"/>
          <p:nvPr/>
        </p:nvSpPr>
        <p:spPr>
          <a:xfrm>
            <a:off x="413649" y="6417712"/>
            <a:ext cx="6853686" cy="307777"/>
          </a:xfrm>
          <a:prstGeom prst="rect">
            <a:avLst/>
          </a:prstGeom>
          <a:noFill/>
        </p:spPr>
        <p:txBody>
          <a:bodyPr wrap="square">
            <a:spAutoFit/>
          </a:bodyPr>
          <a:lstStyle/>
          <a:p>
            <a:r>
              <a:rPr lang="en-CA" sz="1400" i="1" dirty="0">
                <a:solidFill>
                  <a:schemeClr val="bg1"/>
                </a:solidFill>
              </a:rPr>
              <a:t>Funded by Pacific Salmon Foundation</a:t>
            </a:r>
          </a:p>
        </p:txBody>
      </p:sp>
    </p:spTree>
    <p:extLst>
      <p:ext uri="{BB962C8B-B14F-4D97-AF65-F5344CB8AC3E}">
        <p14:creationId xmlns:p14="http://schemas.microsoft.com/office/powerpoint/2010/main" val="253021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F56AC5D-AAB0-5D9F-C415-21A82C291FD0}"/>
              </a:ext>
            </a:extLst>
          </p:cNvPr>
          <p:cNvSpPr/>
          <p:nvPr/>
        </p:nvSpPr>
        <p:spPr>
          <a:xfrm>
            <a:off x="604711" y="6203158"/>
            <a:ext cx="10982578" cy="5178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7F8E6C21-2E5C-1914-53D0-213DD39A2C8C}"/>
              </a:ext>
            </a:extLst>
          </p:cNvPr>
          <p:cNvSpPr/>
          <p:nvPr/>
        </p:nvSpPr>
        <p:spPr>
          <a:xfrm>
            <a:off x="1146669" y="773736"/>
            <a:ext cx="4201700" cy="17942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EA951DA0-E3C7-DB29-612E-F092224AEBC4}"/>
              </a:ext>
            </a:extLst>
          </p:cNvPr>
          <p:cNvSpPr/>
          <p:nvPr/>
        </p:nvSpPr>
        <p:spPr>
          <a:xfrm>
            <a:off x="6598572" y="773736"/>
            <a:ext cx="4201700" cy="17942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61519F28-BC9B-E304-B823-0059B407BC5D}"/>
              </a:ext>
            </a:extLst>
          </p:cNvPr>
          <p:cNvSpPr>
            <a:spLocks noGrp="1"/>
          </p:cNvSpPr>
          <p:nvPr>
            <p:ph type="title" idx="4294967295"/>
          </p:nvPr>
        </p:nvSpPr>
        <p:spPr>
          <a:xfrm>
            <a:off x="927388" y="1014988"/>
            <a:ext cx="4640263" cy="1220787"/>
          </a:xfrm>
        </p:spPr>
        <p:txBody>
          <a:bodyPr>
            <a:normAutofit fontScale="90000"/>
          </a:bodyPr>
          <a:lstStyle/>
          <a:p>
            <a:pPr algn="ctr"/>
            <a:r>
              <a:rPr lang="en-CA" b="0" dirty="0"/>
              <a:t>STAKEHOLDERS IN THE WATERSHED</a:t>
            </a:r>
          </a:p>
        </p:txBody>
      </p:sp>
      <p:sp>
        <p:nvSpPr>
          <p:cNvPr id="4" name="TextBox 3">
            <a:extLst>
              <a:ext uri="{FF2B5EF4-FFF2-40B4-BE49-F238E27FC236}">
                <a16:creationId xmlns:a16="http://schemas.microsoft.com/office/drawing/2014/main" id="{97796AEC-4C8D-F20E-9AB3-1B390D92D478}"/>
              </a:ext>
            </a:extLst>
          </p:cNvPr>
          <p:cNvSpPr txBox="1"/>
          <p:nvPr/>
        </p:nvSpPr>
        <p:spPr>
          <a:xfrm>
            <a:off x="1129007" y="2753634"/>
            <a:ext cx="4709289" cy="3139321"/>
          </a:xfrm>
          <a:prstGeom prst="rect">
            <a:avLst/>
          </a:prstGeom>
          <a:noFill/>
        </p:spPr>
        <p:txBody>
          <a:bodyPr wrap="square" rtlCol="0">
            <a:spAutoFit/>
          </a:bodyPr>
          <a:lstStyle/>
          <a:p>
            <a:endParaRPr lang="en-CA" dirty="0"/>
          </a:p>
          <a:p>
            <a:r>
              <a:rPr lang="en-CA" dirty="0"/>
              <a:t>The watershed is contained within lands managed by the following:</a:t>
            </a:r>
          </a:p>
          <a:p>
            <a:r>
              <a:rPr lang="en-CA" dirty="0"/>
              <a:t>- Various ministries of the Province of BC</a:t>
            </a:r>
          </a:p>
          <a:p>
            <a:r>
              <a:rPr lang="en-CA" dirty="0"/>
              <a:t>- Department of Fisheries &amp; Oceans</a:t>
            </a:r>
          </a:p>
          <a:p>
            <a:r>
              <a:rPr lang="en-CA" dirty="0"/>
              <a:t>- Thompson Nicola Regional District</a:t>
            </a:r>
          </a:p>
          <a:p>
            <a:r>
              <a:rPr lang="en-CA" dirty="0"/>
              <a:t>- Secwepemc Nations</a:t>
            </a:r>
          </a:p>
          <a:p>
            <a:r>
              <a:rPr lang="en-CA" dirty="0"/>
              <a:t>- Cattle ranchers, water license holders, and private landholders</a:t>
            </a:r>
          </a:p>
          <a:p>
            <a:r>
              <a:rPr lang="en-CA" dirty="0"/>
              <a:t>- The Village of Cache Creek</a:t>
            </a:r>
          </a:p>
          <a:p>
            <a:endParaRPr lang="en-CA" dirty="0"/>
          </a:p>
        </p:txBody>
      </p:sp>
      <p:sp>
        <p:nvSpPr>
          <p:cNvPr id="5" name="Title 1">
            <a:extLst>
              <a:ext uri="{FF2B5EF4-FFF2-40B4-BE49-F238E27FC236}">
                <a16:creationId xmlns:a16="http://schemas.microsoft.com/office/drawing/2014/main" id="{762AC7CA-C53E-DC01-E9F4-09DFDD9D4BD0}"/>
              </a:ext>
            </a:extLst>
          </p:cNvPr>
          <p:cNvSpPr txBox="1">
            <a:spLocks/>
          </p:cNvSpPr>
          <p:nvPr/>
        </p:nvSpPr>
        <p:spPr>
          <a:xfrm>
            <a:off x="6598572" y="562652"/>
            <a:ext cx="4201700" cy="16398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CA" b="0" dirty="0"/>
              <a:t>THANK YOU TO OUR COMMUNITY</a:t>
            </a:r>
            <a:endParaRPr lang="en-CA" dirty="0"/>
          </a:p>
        </p:txBody>
      </p:sp>
      <p:sp>
        <p:nvSpPr>
          <p:cNvPr id="6" name="Text Placeholder 3">
            <a:extLst>
              <a:ext uri="{FF2B5EF4-FFF2-40B4-BE49-F238E27FC236}">
                <a16:creationId xmlns:a16="http://schemas.microsoft.com/office/drawing/2014/main" id="{D949BC8B-13B6-145B-B5CB-E1A745C6F0FD}"/>
              </a:ext>
            </a:extLst>
          </p:cNvPr>
          <p:cNvSpPr txBox="1">
            <a:spLocks/>
          </p:cNvSpPr>
          <p:nvPr/>
        </p:nvSpPr>
        <p:spPr>
          <a:xfrm>
            <a:off x="6274080" y="2993699"/>
            <a:ext cx="4850683" cy="3541714"/>
          </a:xfrm>
          <a:prstGeom prst="rect">
            <a:avLst/>
          </a:prstGeom>
        </p:spPr>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CA" sz="1800" dirty="0"/>
              <a:t>Bonaparte Watershed </a:t>
            </a:r>
            <a:br>
              <a:rPr lang="en-CA" sz="1800" dirty="0"/>
            </a:br>
            <a:r>
              <a:rPr lang="en-CA" sz="1800" dirty="0"/>
              <a:t>Stewardship Society</a:t>
            </a:r>
          </a:p>
          <a:p>
            <a:pPr marL="0" indent="0" algn="ctr">
              <a:buNone/>
            </a:pPr>
            <a:r>
              <a:rPr lang="en-CA" sz="1800" dirty="0"/>
              <a:t>Bonaparte First Nation</a:t>
            </a:r>
          </a:p>
          <a:p>
            <a:pPr marL="0" indent="0" algn="ctr">
              <a:buNone/>
            </a:pPr>
            <a:r>
              <a:rPr lang="en-CA" sz="1800" dirty="0"/>
              <a:t>Residents and Businesses of </a:t>
            </a:r>
            <a:br>
              <a:rPr lang="en-CA" sz="1800" dirty="0"/>
            </a:br>
            <a:r>
              <a:rPr lang="en-CA" sz="1800" dirty="0"/>
              <a:t>the Village of Cache Creek</a:t>
            </a:r>
          </a:p>
          <a:p>
            <a:pPr marL="0" indent="0" algn="ctr">
              <a:buNone/>
            </a:pPr>
            <a:r>
              <a:rPr lang="en-CA" sz="1800" dirty="0"/>
              <a:t>Fish &amp; Wildlife Compensation Program</a:t>
            </a:r>
            <a:br>
              <a:rPr lang="en-CA" sz="1800" dirty="0"/>
            </a:br>
            <a:r>
              <a:rPr lang="en-CA" sz="1800" i="1" dirty="0"/>
              <a:t>for funding this session</a:t>
            </a:r>
          </a:p>
        </p:txBody>
      </p:sp>
      <p:sp>
        <p:nvSpPr>
          <p:cNvPr id="11" name="TextBox 10">
            <a:extLst>
              <a:ext uri="{FF2B5EF4-FFF2-40B4-BE49-F238E27FC236}">
                <a16:creationId xmlns:a16="http://schemas.microsoft.com/office/drawing/2014/main" id="{27EC4F4A-1139-7D28-E945-0376CB22C5EF}"/>
              </a:ext>
            </a:extLst>
          </p:cNvPr>
          <p:cNvSpPr txBox="1"/>
          <p:nvPr/>
        </p:nvSpPr>
        <p:spPr>
          <a:xfrm>
            <a:off x="1306605" y="6262050"/>
            <a:ext cx="9578789" cy="400110"/>
          </a:xfrm>
          <a:prstGeom prst="rect">
            <a:avLst/>
          </a:prstGeom>
          <a:noFill/>
        </p:spPr>
        <p:txBody>
          <a:bodyPr wrap="square">
            <a:spAutoFit/>
          </a:bodyPr>
          <a:lstStyle/>
          <a:p>
            <a:pPr marL="0" indent="0" algn="ctr">
              <a:buNone/>
            </a:pPr>
            <a:r>
              <a:rPr lang="en-CA" sz="2000" i="1" dirty="0"/>
              <a:t>For slides or more information, please contact</a:t>
            </a:r>
            <a:r>
              <a:rPr lang="en-CA" sz="2000" dirty="0"/>
              <a:t> recovery@cachecreek.ca</a:t>
            </a:r>
          </a:p>
        </p:txBody>
      </p:sp>
    </p:spTree>
    <p:extLst>
      <p:ext uri="{BB962C8B-B14F-4D97-AF65-F5344CB8AC3E}">
        <p14:creationId xmlns:p14="http://schemas.microsoft.com/office/powerpoint/2010/main" val="26623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00EB3-54CD-2515-E836-2B78AE7C1E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228872" cy="6606988"/>
          </a:xfrm>
          <a:prstGeom prst="rect">
            <a:avLst/>
          </a:prstGeom>
          <a:noFill/>
          <a:ln>
            <a:noFill/>
          </a:ln>
        </p:spPr>
      </p:pic>
      <p:sp>
        <p:nvSpPr>
          <p:cNvPr id="3" name="TextBox 2">
            <a:extLst>
              <a:ext uri="{FF2B5EF4-FFF2-40B4-BE49-F238E27FC236}">
                <a16:creationId xmlns:a16="http://schemas.microsoft.com/office/drawing/2014/main" id="{D6F4A81D-7784-CB56-9483-E715266617BA}"/>
              </a:ext>
            </a:extLst>
          </p:cNvPr>
          <p:cNvSpPr txBox="1"/>
          <p:nvPr/>
        </p:nvSpPr>
        <p:spPr>
          <a:xfrm>
            <a:off x="371037" y="835982"/>
            <a:ext cx="4869829" cy="5186035"/>
          </a:xfrm>
          <a:prstGeom prst="rect">
            <a:avLst/>
          </a:prstGeom>
          <a:solidFill>
            <a:schemeClr val="accent5">
              <a:lumMod val="20000"/>
              <a:lumOff val="80000"/>
              <a:alpha val="20000"/>
            </a:schemeClr>
          </a:solidFill>
        </p:spPr>
        <p:txBody>
          <a:bodyPr wrap="square" rtlCol="0">
            <a:spAutoFit/>
          </a:bodyPr>
          <a:lstStyle/>
          <a:p>
            <a:r>
              <a:rPr lang="en-CA" sz="2500" b="1" dirty="0"/>
              <a:t>THE CACHE CREEK WATERSHED</a:t>
            </a:r>
          </a:p>
          <a:p>
            <a:endParaRPr lang="en-CA" b="1" dirty="0">
              <a:solidFill>
                <a:schemeClr val="bg1"/>
              </a:solidFill>
            </a:endParaRPr>
          </a:p>
          <a:p>
            <a:r>
              <a:rPr lang="en-CA" b="1" dirty="0">
                <a:solidFill>
                  <a:schemeClr val="bg1"/>
                </a:solidFill>
              </a:rPr>
              <a:t>Size</a:t>
            </a:r>
            <a:r>
              <a:rPr lang="en-CA" dirty="0">
                <a:solidFill>
                  <a:schemeClr val="bg1"/>
                </a:solidFill>
              </a:rPr>
              <a:t>: ~12,000 hectares</a:t>
            </a:r>
          </a:p>
          <a:p>
            <a:r>
              <a:rPr lang="en-CA" b="1" dirty="0">
                <a:solidFill>
                  <a:schemeClr val="bg1"/>
                </a:solidFill>
              </a:rPr>
              <a:t>Aspect</a:t>
            </a:r>
            <a:r>
              <a:rPr lang="en-CA" dirty="0">
                <a:solidFill>
                  <a:schemeClr val="bg1"/>
                </a:solidFill>
              </a:rPr>
              <a:t>: South-facing</a:t>
            </a:r>
          </a:p>
          <a:p>
            <a:r>
              <a:rPr lang="en-CA" b="1" dirty="0">
                <a:solidFill>
                  <a:schemeClr val="bg1"/>
                </a:solidFill>
              </a:rPr>
              <a:t>Condition</a:t>
            </a:r>
            <a:r>
              <a:rPr lang="en-CA" dirty="0">
                <a:solidFill>
                  <a:schemeClr val="bg1"/>
                </a:solidFill>
              </a:rPr>
              <a:t>: Devastated by 2017 Wildfire</a:t>
            </a:r>
          </a:p>
          <a:p>
            <a:r>
              <a:rPr lang="en-CA" b="1" dirty="0">
                <a:solidFill>
                  <a:schemeClr val="bg1"/>
                </a:solidFill>
              </a:rPr>
              <a:t>Weather</a:t>
            </a:r>
            <a:r>
              <a:rPr lang="en-CA" dirty="0">
                <a:solidFill>
                  <a:schemeClr val="bg1"/>
                </a:solidFill>
              </a:rPr>
              <a:t>: Unknown (no station)</a:t>
            </a:r>
          </a:p>
          <a:p>
            <a:r>
              <a:rPr lang="en-CA" b="1" dirty="0">
                <a:solidFill>
                  <a:schemeClr val="bg1"/>
                </a:solidFill>
              </a:rPr>
              <a:t>Precipitation</a:t>
            </a:r>
            <a:r>
              <a:rPr lang="en-CA" dirty="0">
                <a:solidFill>
                  <a:schemeClr val="bg1"/>
                </a:solidFill>
              </a:rPr>
              <a:t>: Unknown (no station)</a:t>
            </a:r>
          </a:p>
          <a:p>
            <a:r>
              <a:rPr lang="en-CA" b="1" dirty="0">
                <a:solidFill>
                  <a:schemeClr val="bg1"/>
                </a:solidFill>
              </a:rPr>
              <a:t>Precipitation in Ashcroft</a:t>
            </a:r>
            <a:r>
              <a:rPr lang="en-CA" dirty="0">
                <a:solidFill>
                  <a:schemeClr val="bg1"/>
                </a:solidFill>
              </a:rPr>
              <a:t>: under 200mm annually</a:t>
            </a:r>
          </a:p>
          <a:p>
            <a:r>
              <a:rPr lang="en-CA" b="1" dirty="0">
                <a:solidFill>
                  <a:schemeClr val="bg1"/>
                </a:solidFill>
              </a:rPr>
              <a:t>Flow Rate</a:t>
            </a:r>
            <a:r>
              <a:rPr lang="en-CA" dirty="0">
                <a:solidFill>
                  <a:schemeClr val="bg1"/>
                </a:solidFill>
              </a:rPr>
              <a:t>: </a:t>
            </a:r>
          </a:p>
          <a:p>
            <a:pPr marL="285750" indent="-285750">
              <a:buFont typeface="Arial" panose="020B0604020202020204" pitchFamily="34" charset="0"/>
              <a:buChar char="•"/>
            </a:pPr>
            <a:r>
              <a:rPr lang="en-CA" dirty="0">
                <a:solidFill>
                  <a:schemeClr val="bg1"/>
                </a:solidFill>
              </a:rPr>
              <a:t>Cache Creek: Unknown (no station)</a:t>
            </a:r>
          </a:p>
          <a:p>
            <a:pPr marL="285750" indent="-285750">
              <a:buFont typeface="Arial" panose="020B0604020202020204" pitchFamily="34" charset="0"/>
              <a:buChar char="•"/>
            </a:pPr>
            <a:r>
              <a:rPr lang="en-CA" dirty="0">
                <a:solidFill>
                  <a:schemeClr val="bg1"/>
                </a:solidFill>
              </a:rPr>
              <a:t>Arrowstone Creek: BC River Forecast Centre</a:t>
            </a:r>
          </a:p>
          <a:p>
            <a:pPr marL="285750" indent="-285750">
              <a:buFont typeface="Arial" panose="020B0604020202020204" pitchFamily="34" charset="0"/>
              <a:buChar char="•"/>
            </a:pPr>
            <a:r>
              <a:rPr lang="en-CA" dirty="0">
                <a:solidFill>
                  <a:schemeClr val="bg1"/>
                </a:solidFill>
              </a:rPr>
              <a:t>Bonaparte River: BC River Forecast Centre</a:t>
            </a:r>
          </a:p>
          <a:p>
            <a:r>
              <a:rPr lang="en-CA" b="1" dirty="0">
                <a:solidFill>
                  <a:schemeClr val="bg1"/>
                </a:solidFill>
              </a:rPr>
              <a:t>Feeds into: </a:t>
            </a:r>
            <a:r>
              <a:rPr lang="en-CA" dirty="0">
                <a:solidFill>
                  <a:schemeClr val="bg1"/>
                </a:solidFill>
              </a:rPr>
              <a:t>Bonaparte River, after passing through Village of Cache Creek; Thompson River, 10km South in Ashcroft</a:t>
            </a:r>
          </a:p>
        </p:txBody>
      </p:sp>
    </p:spTree>
    <p:extLst>
      <p:ext uri="{BB962C8B-B14F-4D97-AF65-F5344CB8AC3E}">
        <p14:creationId xmlns:p14="http://schemas.microsoft.com/office/powerpoint/2010/main" val="176799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49DB86-7DE3-3B16-FF87-0E2441644B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1860" y="228600"/>
            <a:ext cx="5874385" cy="6400800"/>
          </a:xfrm>
          <a:prstGeom prst="rect">
            <a:avLst/>
          </a:prstGeom>
          <a:noFill/>
          <a:ln>
            <a:noFill/>
          </a:ln>
        </p:spPr>
      </p:pic>
      <p:sp>
        <p:nvSpPr>
          <p:cNvPr id="3" name="TextBox 2">
            <a:extLst>
              <a:ext uri="{FF2B5EF4-FFF2-40B4-BE49-F238E27FC236}">
                <a16:creationId xmlns:a16="http://schemas.microsoft.com/office/drawing/2014/main" id="{71E92473-F266-499A-2B67-9B156CEF14E8}"/>
              </a:ext>
            </a:extLst>
          </p:cNvPr>
          <p:cNvSpPr txBox="1"/>
          <p:nvPr/>
        </p:nvSpPr>
        <p:spPr>
          <a:xfrm>
            <a:off x="1004047" y="1021976"/>
            <a:ext cx="4464423" cy="5078313"/>
          </a:xfrm>
          <a:prstGeom prst="rect">
            <a:avLst/>
          </a:prstGeom>
          <a:noFill/>
        </p:spPr>
        <p:txBody>
          <a:bodyPr wrap="square" rtlCol="0">
            <a:spAutoFit/>
          </a:bodyPr>
          <a:lstStyle/>
          <a:p>
            <a:r>
              <a:rPr lang="en-CA" dirty="0"/>
              <a:t>The 2017 Elephant Hill fire ripped through the Cariboo, burning 1920km2 (192,000 hectares), including entire neighbourhoods and residential developments, nearly the entire Cache Creek watershed, and much of the Bonaparte River watershed (483,000 hectares). The entire Village of Cache Creek was evacuated, as was much of the surrounding area.</a:t>
            </a:r>
          </a:p>
          <a:p>
            <a:endParaRPr lang="en-CA" dirty="0"/>
          </a:p>
          <a:p>
            <a:r>
              <a:rPr lang="en-CA" dirty="0"/>
              <a:t>The Village of Cache Creek was also subject to evacuation alerts due to  two different wildfires in the area in two different months in 2021, and again to a wildfire in 2022.</a:t>
            </a:r>
          </a:p>
          <a:p>
            <a:endParaRPr lang="en-CA" dirty="0"/>
          </a:p>
          <a:p>
            <a:endParaRPr lang="en-CA" dirty="0"/>
          </a:p>
        </p:txBody>
      </p:sp>
    </p:spTree>
    <p:extLst>
      <p:ext uri="{BB962C8B-B14F-4D97-AF65-F5344CB8AC3E}">
        <p14:creationId xmlns:p14="http://schemas.microsoft.com/office/powerpoint/2010/main" val="58383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DDA47A1-0160-4F99-E08E-5F0E28F64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33648"/>
            <a:ext cx="12192000" cy="81242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AE9F6D-5508-8D4E-B609-15F70510C402}"/>
              </a:ext>
            </a:extLst>
          </p:cNvPr>
          <p:cNvSpPr txBox="1"/>
          <p:nvPr/>
        </p:nvSpPr>
        <p:spPr>
          <a:xfrm>
            <a:off x="330200" y="6739467"/>
            <a:ext cx="3227165" cy="646331"/>
          </a:xfrm>
          <a:prstGeom prst="rect">
            <a:avLst/>
          </a:prstGeom>
          <a:solidFill>
            <a:schemeClr val="bg2">
              <a:lumMod val="75000"/>
              <a:lumOff val="25000"/>
              <a:alpha val="62000"/>
            </a:schemeClr>
          </a:solidFill>
        </p:spPr>
        <p:txBody>
          <a:bodyPr wrap="none" rtlCol="0">
            <a:spAutoFit/>
          </a:bodyPr>
          <a:lstStyle/>
          <a:p>
            <a:r>
              <a:rPr lang="en-CA" b="1" dirty="0"/>
              <a:t>Photo by The Picture Miner</a:t>
            </a:r>
          </a:p>
          <a:p>
            <a:r>
              <a:rPr lang="en-CA" b="1" dirty="0"/>
              <a:t>Fall 2023</a:t>
            </a:r>
          </a:p>
        </p:txBody>
      </p:sp>
      <p:sp>
        <p:nvSpPr>
          <p:cNvPr id="3" name="TextBox 2">
            <a:extLst>
              <a:ext uri="{FF2B5EF4-FFF2-40B4-BE49-F238E27FC236}">
                <a16:creationId xmlns:a16="http://schemas.microsoft.com/office/drawing/2014/main" id="{EC20BB28-EBFF-795E-8A7E-2D52F6056E3B}"/>
              </a:ext>
            </a:extLst>
          </p:cNvPr>
          <p:cNvSpPr txBox="1"/>
          <p:nvPr/>
        </p:nvSpPr>
        <p:spPr>
          <a:xfrm>
            <a:off x="330200" y="6370135"/>
            <a:ext cx="9413154" cy="369332"/>
          </a:xfrm>
          <a:prstGeom prst="rect">
            <a:avLst/>
          </a:prstGeom>
          <a:solidFill>
            <a:schemeClr val="bg2">
              <a:lumMod val="75000"/>
              <a:lumOff val="25000"/>
              <a:alpha val="62000"/>
            </a:schemeClr>
          </a:solidFill>
        </p:spPr>
        <p:txBody>
          <a:bodyPr wrap="none" rtlCol="0">
            <a:spAutoFit/>
          </a:bodyPr>
          <a:lstStyle/>
          <a:p>
            <a:r>
              <a:rPr lang="en-CA" b="1" dirty="0"/>
              <a:t>The South-facing Arrowstone Hills, looking North to the headwaters of Cache Creek</a:t>
            </a:r>
          </a:p>
        </p:txBody>
      </p:sp>
    </p:spTree>
    <p:extLst>
      <p:ext uri="{BB962C8B-B14F-4D97-AF65-F5344CB8AC3E}">
        <p14:creationId xmlns:p14="http://schemas.microsoft.com/office/powerpoint/2010/main" val="402228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6112066-6F4B-96FF-AC74-EFD6A4FC7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33648"/>
            <a:ext cx="12192000" cy="81242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29899A-0A1D-4463-6504-71FD20CC0196}"/>
              </a:ext>
            </a:extLst>
          </p:cNvPr>
          <p:cNvSpPr txBox="1"/>
          <p:nvPr/>
        </p:nvSpPr>
        <p:spPr>
          <a:xfrm>
            <a:off x="193722" y="6396335"/>
            <a:ext cx="5657318" cy="923330"/>
          </a:xfrm>
          <a:prstGeom prst="rect">
            <a:avLst/>
          </a:prstGeom>
          <a:solidFill>
            <a:schemeClr val="bg2">
              <a:lumMod val="75000"/>
              <a:lumOff val="25000"/>
              <a:alpha val="62000"/>
            </a:schemeClr>
          </a:solidFill>
        </p:spPr>
        <p:txBody>
          <a:bodyPr wrap="none" rtlCol="0">
            <a:spAutoFit/>
          </a:bodyPr>
          <a:lstStyle/>
          <a:p>
            <a:r>
              <a:rPr lang="en-CA" b="1" dirty="0"/>
              <a:t>Looking North to the headwaters of Cache Creek</a:t>
            </a:r>
          </a:p>
          <a:p>
            <a:r>
              <a:rPr lang="en-CA" b="1" dirty="0"/>
              <a:t>Photo by The Picture Miner,</a:t>
            </a:r>
          </a:p>
          <a:p>
            <a:r>
              <a:rPr lang="en-CA" b="1" dirty="0"/>
              <a:t>Fall 2023</a:t>
            </a:r>
          </a:p>
        </p:txBody>
      </p:sp>
    </p:spTree>
    <p:extLst>
      <p:ext uri="{BB962C8B-B14F-4D97-AF65-F5344CB8AC3E}">
        <p14:creationId xmlns:p14="http://schemas.microsoft.com/office/powerpoint/2010/main" val="21156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0180-C725-CB28-5100-2C0B1145C930}"/>
              </a:ext>
            </a:extLst>
          </p:cNvPr>
          <p:cNvSpPr>
            <a:spLocks noGrp="1"/>
          </p:cNvSpPr>
          <p:nvPr>
            <p:ph type="title"/>
          </p:nvPr>
        </p:nvSpPr>
        <p:spPr/>
        <p:txBody>
          <a:bodyPr/>
          <a:lstStyle/>
          <a:p>
            <a:endParaRPr lang="en-CA"/>
          </a:p>
        </p:txBody>
      </p:sp>
      <p:sp>
        <p:nvSpPr>
          <p:cNvPr id="3" name="Picture Placeholder 2">
            <a:extLst>
              <a:ext uri="{FF2B5EF4-FFF2-40B4-BE49-F238E27FC236}">
                <a16:creationId xmlns:a16="http://schemas.microsoft.com/office/drawing/2014/main" id="{3C4B5217-7A82-2BBC-CD71-F73F1D4C490F}"/>
              </a:ext>
            </a:extLst>
          </p:cNvPr>
          <p:cNvSpPr>
            <a:spLocks noGrp="1"/>
          </p:cNvSpPr>
          <p:nvPr>
            <p:ph type="pic" idx="1"/>
          </p:nvPr>
        </p:nvSpPr>
        <p:spPr/>
      </p:sp>
      <p:sp>
        <p:nvSpPr>
          <p:cNvPr id="4" name="Text Placeholder 3">
            <a:extLst>
              <a:ext uri="{FF2B5EF4-FFF2-40B4-BE49-F238E27FC236}">
                <a16:creationId xmlns:a16="http://schemas.microsoft.com/office/drawing/2014/main" id="{EFEA148B-D17B-8A6C-DD26-326BC74F465D}"/>
              </a:ext>
            </a:extLst>
          </p:cNvPr>
          <p:cNvSpPr>
            <a:spLocks noGrp="1"/>
          </p:cNvSpPr>
          <p:nvPr>
            <p:ph type="body" sz="half" idx="2"/>
          </p:nvPr>
        </p:nvSpPr>
        <p:spPr/>
        <p:txBody>
          <a:bodyPr/>
          <a:lstStyle/>
          <a:p>
            <a:endParaRPr lang="en-CA"/>
          </a:p>
        </p:txBody>
      </p:sp>
      <p:pic>
        <p:nvPicPr>
          <p:cNvPr id="5" name="Picture 4">
            <a:extLst>
              <a:ext uri="{FF2B5EF4-FFF2-40B4-BE49-F238E27FC236}">
                <a16:creationId xmlns:a16="http://schemas.microsoft.com/office/drawing/2014/main" id="{4F59CB27-922F-D858-7DD9-500660781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335" y="-44318"/>
            <a:ext cx="9773418" cy="6902318"/>
          </a:xfrm>
          <a:prstGeom prst="rect">
            <a:avLst/>
          </a:prstGeom>
        </p:spPr>
      </p:pic>
      <p:sp>
        <p:nvSpPr>
          <p:cNvPr id="7" name="Rectangle 6">
            <a:extLst>
              <a:ext uri="{FF2B5EF4-FFF2-40B4-BE49-F238E27FC236}">
                <a16:creationId xmlns:a16="http://schemas.microsoft.com/office/drawing/2014/main" id="{6864FD89-9764-929D-4DDF-00B087245A64}"/>
              </a:ext>
            </a:extLst>
          </p:cNvPr>
          <p:cNvSpPr/>
          <p:nvPr/>
        </p:nvSpPr>
        <p:spPr>
          <a:xfrm>
            <a:off x="134471" y="116540"/>
            <a:ext cx="3541058" cy="6624919"/>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B9648564-D761-921A-3CA3-EE45C0887E83}"/>
              </a:ext>
            </a:extLst>
          </p:cNvPr>
          <p:cNvSpPr txBox="1"/>
          <p:nvPr/>
        </p:nvSpPr>
        <p:spPr>
          <a:xfrm>
            <a:off x="262807" y="286434"/>
            <a:ext cx="3242394" cy="5940088"/>
          </a:xfrm>
          <a:prstGeom prst="rect">
            <a:avLst/>
          </a:prstGeom>
          <a:solidFill>
            <a:schemeClr val="tx2">
              <a:lumMod val="40000"/>
              <a:lumOff val="60000"/>
            </a:schemeClr>
          </a:solidFill>
        </p:spPr>
        <p:txBody>
          <a:bodyPr wrap="square" rtlCol="0">
            <a:spAutoFit/>
          </a:bodyPr>
          <a:lstStyle/>
          <a:p>
            <a:pPr algn="r"/>
            <a:r>
              <a:rPr lang="en-CA" i="1" dirty="0">
                <a:solidFill>
                  <a:schemeClr val="bg1"/>
                </a:solidFill>
              </a:rPr>
              <a:t>Floodplain Mapping of the Bonaparte River and Cache Creek waterways; KPA Engineering,1996.</a:t>
            </a:r>
          </a:p>
          <a:p>
            <a:endParaRPr lang="en-CA" dirty="0">
              <a:solidFill>
                <a:schemeClr val="bg1"/>
              </a:solidFill>
            </a:endParaRPr>
          </a:p>
          <a:p>
            <a:endParaRPr lang="en-CA" dirty="0">
              <a:solidFill>
                <a:schemeClr val="bg1"/>
              </a:solidFill>
            </a:endParaRPr>
          </a:p>
          <a:p>
            <a:r>
              <a:rPr lang="en-CA" sz="1600" dirty="0">
                <a:solidFill>
                  <a:schemeClr val="bg1"/>
                </a:solidFill>
              </a:rPr>
              <a:t>Devastating flooding events in the Village of Cache Creek have been recorded in 1936, 1948, 1979, and 1990.</a:t>
            </a:r>
          </a:p>
          <a:p>
            <a:endParaRPr lang="en-CA" sz="1600" dirty="0">
              <a:solidFill>
                <a:schemeClr val="bg1"/>
              </a:solidFill>
            </a:endParaRPr>
          </a:p>
          <a:p>
            <a:r>
              <a:rPr lang="en-CA" sz="1600" dirty="0">
                <a:solidFill>
                  <a:schemeClr val="bg1"/>
                </a:solidFill>
              </a:rPr>
              <a:t>Over the last ten years, the Village experienced floods in 2013, 2015, 2017, 2018, 2019, 2020, 2021, and 2023. These events included flooding of both the Cache Creek and Bonaparte waterways, one waterway only, or were mudslide and/or flood events from flash rains or incredibly fast snowpack melts due to high Spring temperatures.</a:t>
            </a:r>
          </a:p>
        </p:txBody>
      </p:sp>
    </p:spTree>
    <p:extLst>
      <p:ext uri="{BB962C8B-B14F-4D97-AF65-F5344CB8AC3E}">
        <p14:creationId xmlns:p14="http://schemas.microsoft.com/office/powerpoint/2010/main" val="203665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4B404-64DC-948E-AB11-61BFC8D1F7CA}"/>
              </a:ext>
            </a:extLst>
          </p:cNvPr>
          <p:cNvPicPr>
            <a:picLocks noChangeAspect="1"/>
          </p:cNvPicPr>
          <p:nvPr/>
        </p:nvPicPr>
        <p:blipFill>
          <a:blip r:embed="rId2"/>
          <a:stretch>
            <a:fillRect/>
          </a:stretch>
        </p:blipFill>
        <p:spPr>
          <a:xfrm>
            <a:off x="7663" y="630429"/>
            <a:ext cx="4557857" cy="5667334"/>
          </a:xfrm>
          <a:prstGeom prst="rect">
            <a:avLst/>
          </a:prstGeom>
        </p:spPr>
      </p:pic>
      <p:sp>
        <p:nvSpPr>
          <p:cNvPr id="4" name="TextBox 3">
            <a:extLst>
              <a:ext uri="{FF2B5EF4-FFF2-40B4-BE49-F238E27FC236}">
                <a16:creationId xmlns:a16="http://schemas.microsoft.com/office/drawing/2014/main" id="{B43E4C07-2C92-C4DF-7616-A3F818873659}"/>
              </a:ext>
            </a:extLst>
          </p:cNvPr>
          <p:cNvSpPr txBox="1"/>
          <p:nvPr/>
        </p:nvSpPr>
        <p:spPr>
          <a:xfrm>
            <a:off x="4650388" y="3003176"/>
            <a:ext cx="896399" cy="477054"/>
          </a:xfrm>
          <a:prstGeom prst="rect">
            <a:avLst/>
          </a:prstGeom>
          <a:noFill/>
        </p:spPr>
        <p:txBody>
          <a:bodyPr wrap="none" rtlCol="0">
            <a:spAutoFit/>
          </a:bodyPr>
          <a:lstStyle/>
          <a:p>
            <a:r>
              <a:rPr lang="en-CA" sz="2500" dirty="0"/>
              <a:t>1979</a:t>
            </a:r>
          </a:p>
        </p:txBody>
      </p:sp>
      <p:sp>
        <p:nvSpPr>
          <p:cNvPr id="5" name="TextBox 4">
            <a:extLst>
              <a:ext uri="{FF2B5EF4-FFF2-40B4-BE49-F238E27FC236}">
                <a16:creationId xmlns:a16="http://schemas.microsoft.com/office/drawing/2014/main" id="{3BBBCD94-8FB6-5471-A88A-7C6EAA38DC04}"/>
              </a:ext>
            </a:extLst>
          </p:cNvPr>
          <p:cNvSpPr txBox="1"/>
          <p:nvPr/>
        </p:nvSpPr>
        <p:spPr>
          <a:xfrm>
            <a:off x="404161" y="6488668"/>
            <a:ext cx="6551794" cy="369332"/>
          </a:xfrm>
          <a:prstGeom prst="rect">
            <a:avLst/>
          </a:prstGeom>
          <a:noFill/>
        </p:spPr>
        <p:txBody>
          <a:bodyPr wrap="none" rtlCol="0">
            <a:spAutoFit/>
          </a:bodyPr>
          <a:lstStyle/>
          <a:p>
            <a:r>
              <a:rPr lang="en-CA" dirty="0"/>
              <a:t>Village of Cache Creek Archive Photos, 1979 (L), 1997 (R)</a:t>
            </a:r>
          </a:p>
        </p:txBody>
      </p:sp>
      <p:sp>
        <p:nvSpPr>
          <p:cNvPr id="6" name="TextBox 5">
            <a:extLst>
              <a:ext uri="{FF2B5EF4-FFF2-40B4-BE49-F238E27FC236}">
                <a16:creationId xmlns:a16="http://schemas.microsoft.com/office/drawing/2014/main" id="{4CB490DD-16AB-9AD6-16A2-DA912718CE20}"/>
              </a:ext>
            </a:extLst>
          </p:cNvPr>
          <p:cNvSpPr txBox="1"/>
          <p:nvPr/>
        </p:nvSpPr>
        <p:spPr>
          <a:xfrm>
            <a:off x="6816554" y="3003176"/>
            <a:ext cx="896399" cy="477054"/>
          </a:xfrm>
          <a:prstGeom prst="rect">
            <a:avLst/>
          </a:prstGeom>
          <a:noFill/>
        </p:spPr>
        <p:txBody>
          <a:bodyPr wrap="none" rtlCol="0">
            <a:spAutoFit/>
          </a:bodyPr>
          <a:lstStyle/>
          <a:p>
            <a:r>
              <a:rPr lang="en-CA" sz="2500" dirty="0"/>
              <a:t>1997</a:t>
            </a:r>
          </a:p>
        </p:txBody>
      </p:sp>
      <p:pic>
        <p:nvPicPr>
          <p:cNvPr id="8" name="Picture 7">
            <a:extLst>
              <a:ext uri="{FF2B5EF4-FFF2-40B4-BE49-F238E27FC236}">
                <a16:creationId xmlns:a16="http://schemas.microsoft.com/office/drawing/2014/main" id="{70DFA14D-4FA4-F85D-8A1D-CA1A04D57CCE}"/>
              </a:ext>
            </a:extLst>
          </p:cNvPr>
          <p:cNvPicPr>
            <a:picLocks noChangeAspect="1"/>
          </p:cNvPicPr>
          <p:nvPr/>
        </p:nvPicPr>
        <p:blipFill>
          <a:blip r:embed="rId3"/>
          <a:stretch>
            <a:fillRect/>
          </a:stretch>
        </p:blipFill>
        <p:spPr>
          <a:xfrm rot="16200000">
            <a:off x="5397314" y="774134"/>
            <a:ext cx="9259102" cy="4458086"/>
          </a:xfrm>
          <a:prstGeom prst="rect">
            <a:avLst/>
          </a:prstGeom>
        </p:spPr>
      </p:pic>
      <p:sp>
        <p:nvSpPr>
          <p:cNvPr id="2" name="TextBox 1">
            <a:extLst>
              <a:ext uri="{FF2B5EF4-FFF2-40B4-BE49-F238E27FC236}">
                <a16:creationId xmlns:a16="http://schemas.microsoft.com/office/drawing/2014/main" id="{70ECAF5C-26C7-AEFC-0F88-1CCFF6909EEE}"/>
              </a:ext>
            </a:extLst>
          </p:cNvPr>
          <p:cNvSpPr txBox="1"/>
          <p:nvPr/>
        </p:nvSpPr>
        <p:spPr>
          <a:xfrm>
            <a:off x="5000917" y="739703"/>
            <a:ext cx="2375971" cy="861774"/>
          </a:xfrm>
          <a:prstGeom prst="rect">
            <a:avLst/>
          </a:prstGeom>
          <a:noFill/>
        </p:spPr>
        <p:txBody>
          <a:bodyPr wrap="none" rtlCol="0">
            <a:spAutoFit/>
          </a:bodyPr>
          <a:lstStyle/>
          <a:p>
            <a:pPr algn="ctr"/>
            <a:r>
              <a:rPr lang="en-CA" sz="2500" dirty="0"/>
              <a:t>Floods due to </a:t>
            </a:r>
          </a:p>
          <a:p>
            <a:pPr algn="ctr"/>
            <a:r>
              <a:rPr lang="en-CA" sz="2500" dirty="0"/>
              <a:t>Rain Events</a:t>
            </a:r>
          </a:p>
        </p:txBody>
      </p:sp>
    </p:spTree>
    <p:extLst>
      <p:ext uri="{BB962C8B-B14F-4D97-AF65-F5344CB8AC3E}">
        <p14:creationId xmlns:p14="http://schemas.microsoft.com/office/powerpoint/2010/main" val="18234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247C6B-0028-B73D-6155-40655BAE1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91" y="241392"/>
            <a:ext cx="3901925" cy="6121292"/>
          </a:xfrm>
          <a:prstGeom prst="rect">
            <a:avLst/>
          </a:prstGeom>
        </p:spPr>
      </p:pic>
      <p:sp>
        <p:nvSpPr>
          <p:cNvPr id="3" name="TextBox 2">
            <a:extLst>
              <a:ext uri="{FF2B5EF4-FFF2-40B4-BE49-F238E27FC236}">
                <a16:creationId xmlns:a16="http://schemas.microsoft.com/office/drawing/2014/main" id="{7C8CE8AC-8F0A-8241-04E0-4110142CF5BE}"/>
              </a:ext>
            </a:extLst>
          </p:cNvPr>
          <p:cNvSpPr txBox="1"/>
          <p:nvPr/>
        </p:nvSpPr>
        <p:spPr>
          <a:xfrm>
            <a:off x="5174113" y="134774"/>
            <a:ext cx="1843774" cy="477054"/>
          </a:xfrm>
          <a:prstGeom prst="rect">
            <a:avLst/>
          </a:prstGeom>
          <a:noFill/>
        </p:spPr>
        <p:txBody>
          <a:bodyPr wrap="none" rtlCol="0">
            <a:spAutoFit/>
          </a:bodyPr>
          <a:lstStyle/>
          <a:p>
            <a:r>
              <a:rPr lang="en-CA" sz="2500" dirty="0"/>
              <a:t>1990 Flood</a:t>
            </a:r>
          </a:p>
        </p:txBody>
      </p:sp>
      <p:pic>
        <p:nvPicPr>
          <p:cNvPr id="6" name="Picture 5">
            <a:extLst>
              <a:ext uri="{FF2B5EF4-FFF2-40B4-BE49-F238E27FC236}">
                <a16:creationId xmlns:a16="http://schemas.microsoft.com/office/drawing/2014/main" id="{0F364AB0-398F-A4A3-B984-05E62220039C}"/>
              </a:ext>
            </a:extLst>
          </p:cNvPr>
          <p:cNvPicPr>
            <a:picLocks noChangeAspect="1"/>
          </p:cNvPicPr>
          <p:nvPr/>
        </p:nvPicPr>
        <p:blipFill>
          <a:blip r:embed="rId3"/>
          <a:stretch>
            <a:fillRect/>
          </a:stretch>
        </p:blipFill>
        <p:spPr>
          <a:xfrm>
            <a:off x="4327124" y="666066"/>
            <a:ext cx="3772541" cy="5635231"/>
          </a:xfrm>
          <a:prstGeom prst="rect">
            <a:avLst/>
          </a:prstGeom>
        </p:spPr>
      </p:pic>
      <p:sp>
        <p:nvSpPr>
          <p:cNvPr id="9" name="TextBox 8">
            <a:extLst>
              <a:ext uri="{FF2B5EF4-FFF2-40B4-BE49-F238E27FC236}">
                <a16:creationId xmlns:a16="http://schemas.microsoft.com/office/drawing/2014/main" id="{5C79421B-DBA2-2663-88BF-704735629B0F}"/>
              </a:ext>
            </a:extLst>
          </p:cNvPr>
          <p:cNvSpPr txBox="1"/>
          <p:nvPr/>
        </p:nvSpPr>
        <p:spPr>
          <a:xfrm>
            <a:off x="483184" y="6411755"/>
            <a:ext cx="2975623" cy="369332"/>
          </a:xfrm>
          <a:prstGeom prst="rect">
            <a:avLst/>
          </a:prstGeom>
          <a:noFill/>
        </p:spPr>
        <p:txBody>
          <a:bodyPr wrap="none" rtlCol="0">
            <a:spAutoFit/>
          </a:bodyPr>
          <a:lstStyle/>
          <a:p>
            <a:r>
              <a:rPr lang="en-CA" dirty="0"/>
              <a:t>KPA Engineering Report, 1996</a:t>
            </a:r>
          </a:p>
        </p:txBody>
      </p:sp>
      <p:sp>
        <p:nvSpPr>
          <p:cNvPr id="10" name="TextBox 9">
            <a:extLst>
              <a:ext uri="{FF2B5EF4-FFF2-40B4-BE49-F238E27FC236}">
                <a16:creationId xmlns:a16="http://schemas.microsoft.com/office/drawing/2014/main" id="{8FA4305B-563C-88FE-EC9D-E032C0E8FEF6}"/>
              </a:ext>
            </a:extLst>
          </p:cNvPr>
          <p:cNvSpPr txBox="1"/>
          <p:nvPr/>
        </p:nvSpPr>
        <p:spPr>
          <a:xfrm>
            <a:off x="5547399" y="6411755"/>
            <a:ext cx="5416435" cy="369332"/>
          </a:xfrm>
          <a:prstGeom prst="rect">
            <a:avLst/>
          </a:prstGeom>
          <a:noFill/>
        </p:spPr>
        <p:txBody>
          <a:bodyPr wrap="square" rtlCol="0">
            <a:spAutoFit/>
          </a:bodyPr>
          <a:lstStyle/>
          <a:p>
            <a:r>
              <a:rPr lang="en-CA" dirty="0"/>
              <a:t>Village of Cache Creek Archive Photos, 1990</a:t>
            </a:r>
          </a:p>
        </p:txBody>
      </p:sp>
      <p:pic>
        <p:nvPicPr>
          <p:cNvPr id="5" name="Picture 4">
            <a:extLst>
              <a:ext uri="{FF2B5EF4-FFF2-40B4-BE49-F238E27FC236}">
                <a16:creationId xmlns:a16="http://schemas.microsoft.com/office/drawing/2014/main" id="{8589CDBF-DEB6-AFA9-054E-BF4CA99D10C1}"/>
              </a:ext>
            </a:extLst>
          </p:cNvPr>
          <p:cNvPicPr>
            <a:picLocks noChangeAspect="1"/>
          </p:cNvPicPr>
          <p:nvPr/>
        </p:nvPicPr>
        <p:blipFill>
          <a:blip r:embed="rId4"/>
          <a:stretch>
            <a:fillRect/>
          </a:stretch>
        </p:blipFill>
        <p:spPr>
          <a:xfrm>
            <a:off x="8271934" y="666066"/>
            <a:ext cx="3759358" cy="5498061"/>
          </a:xfrm>
          <a:prstGeom prst="rect">
            <a:avLst/>
          </a:prstGeom>
        </p:spPr>
      </p:pic>
    </p:spTree>
    <p:extLst>
      <p:ext uri="{BB962C8B-B14F-4D97-AF65-F5344CB8AC3E}">
        <p14:creationId xmlns:p14="http://schemas.microsoft.com/office/powerpoint/2010/main" val="176423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CE8AC-8F0A-8241-04E0-4110142CF5BE}"/>
              </a:ext>
            </a:extLst>
          </p:cNvPr>
          <p:cNvSpPr txBox="1"/>
          <p:nvPr/>
        </p:nvSpPr>
        <p:spPr>
          <a:xfrm>
            <a:off x="2107403" y="171161"/>
            <a:ext cx="896399" cy="477054"/>
          </a:xfrm>
          <a:prstGeom prst="rect">
            <a:avLst/>
          </a:prstGeom>
          <a:noFill/>
        </p:spPr>
        <p:txBody>
          <a:bodyPr wrap="square" rtlCol="0">
            <a:spAutoFit/>
          </a:bodyPr>
          <a:lstStyle/>
          <a:p>
            <a:r>
              <a:rPr lang="en-CA" sz="2500" dirty="0"/>
              <a:t>2015</a:t>
            </a:r>
          </a:p>
        </p:txBody>
      </p:sp>
      <p:pic>
        <p:nvPicPr>
          <p:cNvPr id="4" name="Picture 3">
            <a:extLst>
              <a:ext uri="{FF2B5EF4-FFF2-40B4-BE49-F238E27FC236}">
                <a16:creationId xmlns:a16="http://schemas.microsoft.com/office/drawing/2014/main" id="{66C73933-C7F1-7E02-A6B3-C9E9E901B8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335" y="3957520"/>
            <a:ext cx="4133162" cy="2324021"/>
          </a:xfrm>
          <a:prstGeom prst="rect">
            <a:avLst/>
          </a:prstGeom>
          <a:noFill/>
          <a:ln>
            <a:noFill/>
          </a:ln>
        </p:spPr>
      </p:pic>
      <p:pic>
        <p:nvPicPr>
          <p:cNvPr id="7" name="Picture 6">
            <a:extLst>
              <a:ext uri="{FF2B5EF4-FFF2-40B4-BE49-F238E27FC236}">
                <a16:creationId xmlns:a16="http://schemas.microsoft.com/office/drawing/2014/main" id="{0231F8DD-8F43-FBF1-91C7-24EA776644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384" y="1018531"/>
            <a:ext cx="4133161" cy="2758974"/>
          </a:xfrm>
          <a:prstGeom prst="rect">
            <a:avLst/>
          </a:prstGeom>
          <a:noFill/>
          <a:ln>
            <a:noFill/>
          </a:ln>
        </p:spPr>
      </p:pic>
      <p:pic>
        <p:nvPicPr>
          <p:cNvPr id="8" name="Picture 7">
            <a:extLst>
              <a:ext uri="{FF2B5EF4-FFF2-40B4-BE49-F238E27FC236}">
                <a16:creationId xmlns:a16="http://schemas.microsoft.com/office/drawing/2014/main" id="{53418EDF-4E81-8EBC-EE34-23DA260A32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6411" y="1018531"/>
            <a:ext cx="5023219" cy="2758974"/>
          </a:xfrm>
          <a:prstGeom prst="rect">
            <a:avLst/>
          </a:prstGeom>
          <a:noFill/>
          <a:ln>
            <a:noFill/>
          </a:ln>
        </p:spPr>
      </p:pic>
      <p:sp>
        <p:nvSpPr>
          <p:cNvPr id="12" name="TextBox 11">
            <a:extLst>
              <a:ext uri="{FF2B5EF4-FFF2-40B4-BE49-F238E27FC236}">
                <a16:creationId xmlns:a16="http://schemas.microsoft.com/office/drawing/2014/main" id="{C61DE700-BA2C-97AA-9146-9751548B8868}"/>
              </a:ext>
            </a:extLst>
          </p:cNvPr>
          <p:cNvSpPr txBox="1"/>
          <p:nvPr/>
        </p:nvSpPr>
        <p:spPr>
          <a:xfrm>
            <a:off x="8583485" y="171161"/>
            <a:ext cx="896399" cy="477054"/>
          </a:xfrm>
          <a:prstGeom prst="rect">
            <a:avLst/>
          </a:prstGeom>
          <a:noFill/>
        </p:spPr>
        <p:txBody>
          <a:bodyPr wrap="square" rtlCol="0">
            <a:spAutoFit/>
          </a:bodyPr>
          <a:lstStyle/>
          <a:p>
            <a:r>
              <a:rPr lang="en-CA" sz="2500" dirty="0"/>
              <a:t>2018</a:t>
            </a:r>
          </a:p>
        </p:txBody>
      </p:sp>
      <p:pic>
        <p:nvPicPr>
          <p:cNvPr id="13" name="Picture 12">
            <a:extLst>
              <a:ext uri="{FF2B5EF4-FFF2-40B4-BE49-F238E27FC236}">
                <a16:creationId xmlns:a16="http://schemas.microsoft.com/office/drawing/2014/main" id="{48B700C6-A82C-51C3-9D75-AC579E0E17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5810" y="3957520"/>
            <a:ext cx="4406867" cy="2419372"/>
          </a:xfrm>
          <a:prstGeom prst="rect">
            <a:avLst/>
          </a:prstGeom>
          <a:noFill/>
          <a:ln>
            <a:noFill/>
          </a:ln>
        </p:spPr>
      </p:pic>
      <p:sp>
        <p:nvSpPr>
          <p:cNvPr id="14" name="TextBox 13">
            <a:extLst>
              <a:ext uri="{FF2B5EF4-FFF2-40B4-BE49-F238E27FC236}">
                <a16:creationId xmlns:a16="http://schemas.microsoft.com/office/drawing/2014/main" id="{52EAA6DB-77A9-6A9C-C825-E58702740A95}"/>
              </a:ext>
            </a:extLst>
          </p:cNvPr>
          <p:cNvSpPr txBox="1"/>
          <p:nvPr/>
        </p:nvSpPr>
        <p:spPr>
          <a:xfrm>
            <a:off x="5685004" y="1020376"/>
            <a:ext cx="896399" cy="477054"/>
          </a:xfrm>
          <a:prstGeom prst="rect">
            <a:avLst/>
          </a:prstGeom>
          <a:noFill/>
        </p:spPr>
        <p:txBody>
          <a:bodyPr wrap="square" rtlCol="0">
            <a:spAutoFit/>
          </a:bodyPr>
          <a:lstStyle/>
          <a:p>
            <a:r>
              <a:rPr lang="en-CA" sz="2500" dirty="0"/>
              <a:t>2017</a:t>
            </a:r>
          </a:p>
        </p:txBody>
      </p:sp>
      <p:pic>
        <p:nvPicPr>
          <p:cNvPr id="17" name="Picture 16">
            <a:extLst>
              <a:ext uri="{FF2B5EF4-FFF2-40B4-BE49-F238E27FC236}">
                <a16:creationId xmlns:a16="http://schemas.microsoft.com/office/drawing/2014/main" id="{3EA56DF2-D789-951A-536D-5BB61424578F}"/>
              </a:ext>
            </a:extLst>
          </p:cNvPr>
          <p:cNvPicPr>
            <a:picLocks noChangeAspect="1"/>
          </p:cNvPicPr>
          <p:nvPr/>
        </p:nvPicPr>
        <p:blipFill>
          <a:blip r:embed="rId6"/>
          <a:stretch>
            <a:fillRect/>
          </a:stretch>
        </p:blipFill>
        <p:spPr>
          <a:xfrm>
            <a:off x="3831482" y="1689444"/>
            <a:ext cx="4686706" cy="4176122"/>
          </a:xfrm>
          <a:prstGeom prst="rect">
            <a:avLst/>
          </a:prstGeom>
        </p:spPr>
      </p:pic>
      <p:sp>
        <p:nvSpPr>
          <p:cNvPr id="15" name="TextBox 14">
            <a:extLst>
              <a:ext uri="{FF2B5EF4-FFF2-40B4-BE49-F238E27FC236}">
                <a16:creationId xmlns:a16="http://schemas.microsoft.com/office/drawing/2014/main" id="{DEF72813-30CD-928D-98E3-E3E064F7E4C7}"/>
              </a:ext>
            </a:extLst>
          </p:cNvPr>
          <p:cNvSpPr txBox="1"/>
          <p:nvPr/>
        </p:nvSpPr>
        <p:spPr>
          <a:xfrm>
            <a:off x="3887774" y="2168343"/>
            <a:ext cx="2236424" cy="3139321"/>
          </a:xfrm>
          <a:prstGeom prst="rect">
            <a:avLst/>
          </a:prstGeom>
          <a:noFill/>
        </p:spPr>
        <p:txBody>
          <a:bodyPr wrap="square" rtlCol="0">
            <a:spAutoFit/>
          </a:bodyPr>
          <a:lstStyle/>
          <a:p>
            <a:pPr algn="ctr"/>
            <a:r>
              <a:rPr lang="en-CA" dirty="0"/>
              <a:t>In memory of Fire Chief Clayton Cassidy, who was swept away by the floodwaters. He is remembered with honour and integrity, a man who showed up with compassion and capability.</a:t>
            </a:r>
          </a:p>
        </p:txBody>
      </p:sp>
    </p:spTree>
    <p:extLst>
      <p:ext uri="{BB962C8B-B14F-4D97-AF65-F5344CB8AC3E}">
        <p14:creationId xmlns:p14="http://schemas.microsoft.com/office/powerpoint/2010/main" val="910885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2173</TotalTime>
  <Words>662</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2</vt:lpstr>
      <vt:lpstr>Quotable</vt:lpstr>
      <vt:lpstr>CACHE CREEK: WATER, LANDS, &amp; DISASTERS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STAKEHOLDERS IN THE WATERSHED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CACHE CREEK WATER &amp; LANDS MANAGEMENT</dc:title>
  <dc:creator>Kayla Feenstra</dc:creator>
  <cp:lastModifiedBy>Kayla Feenstra</cp:lastModifiedBy>
  <cp:revision>1</cp:revision>
  <dcterms:created xsi:type="dcterms:W3CDTF">2024-01-16T16:41:48Z</dcterms:created>
  <dcterms:modified xsi:type="dcterms:W3CDTF">2024-01-20T01:53:19Z</dcterms:modified>
</cp:coreProperties>
</file>